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9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9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9048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73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0635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41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78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9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3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6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3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0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52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6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29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2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A1B97-C3CB-4E75-BAAD-A3A4E8150BD2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909692-2653-498C-9DFE-294124D2C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5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jurnal.unmuhjember.ac.id/index.php/JMBI" TargetMode="External"/><Relationship Id="rId2" Type="http://schemas.openxmlformats.org/officeDocument/2006/relationships/hyperlink" Target="https://sinta.kemdikbud.go.id/journal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ournal.untar.ac.id/index.php/jmbk/issue/view/262" TargetMode="External"/><Relationship Id="rId4" Type="http://schemas.openxmlformats.org/officeDocument/2006/relationships/hyperlink" Target="https://ejournal.unisba.ac.id/index.php/performa/inde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Langkah-Publikasi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Program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544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Komunikasikan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disesuaikan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Konfirmasi</a:t>
            </a:r>
            <a:r>
              <a:rPr lang="en-US" dirty="0" smtClean="0"/>
              <a:t> </a:t>
            </a:r>
            <a:r>
              <a:rPr lang="en-US" dirty="0" err="1" smtClean="0"/>
              <a:t>kedosen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corresponding author </a:t>
            </a:r>
          </a:p>
          <a:p>
            <a:pPr algn="just"/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corresponding author </a:t>
            </a:r>
          </a:p>
          <a:p>
            <a:pPr algn="just"/>
            <a:r>
              <a:rPr lang="en-US" dirty="0" err="1" smtClean="0"/>
              <a:t>Sesuaikan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template </a:t>
            </a:r>
            <a:r>
              <a:rPr lang="en-US" dirty="0" err="1" smtClean="0"/>
              <a:t>jurnal</a:t>
            </a:r>
            <a:r>
              <a:rPr lang="en-US" dirty="0" smtClean="0"/>
              <a:t> yang </a:t>
            </a:r>
            <a:r>
              <a:rPr lang="en-US" dirty="0" err="1" smtClean="0"/>
              <a:t>dituju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Lakukan</a:t>
            </a:r>
            <a:r>
              <a:rPr lang="en-US" dirty="0" smtClean="0"/>
              <a:t> Submission </a:t>
            </a:r>
            <a:r>
              <a:rPr lang="en-US" dirty="0" err="1" smtClean="0"/>
              <a:t>dijurnal</a:t>
            </a:r>
            <a:r>
              <a:rPr lang="en-US" dirty="0" smtClean="0"/>
              <a:t> </a:t>
            </a:r>
            <a:r>
              <a:rPr lang="en-US" dirty="0" err="1" smtClean="0"/>
              <a:t>tsb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Ikuti</a:t>
            </a:r>
            <a:r>
              <a:rPr lang="en-US" dirty="0" smtClean="0"/>
              <a:t> proses review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325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template </a:t>
            </a:r>
            <a:r>
              <a:rPr lang="en-US" dirty="0" err="1" smtClean="0"/>
              <a:t>publikasi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JPSB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Judul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Abstrak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Keywords </a:t>
            </a:r>
          </a:p>
          <a:p>
            <a:pPr algn="just"/>
            <a:r>
              <a:rPr lang="en-US" dirty="0" err="1" smtClean="0"/>
              <a:t>Pendahuluan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Kesimpulan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Ucapan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33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di </a:t>
            </a:r>
            <a:r>
              <a:rPr lang="en-US" dirty="0" smtClean="0">
                <a:hlinkClick r:id="rId2"/>
              </a:rPr>
              <a:t>https://sinta.kemdikbud.go.id/journals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Searching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 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sinta</a:t>
            </a:r>
            <a:r>
              <a:rPr lang="en-US" dirty="0" smtClean="0"/>
              <a:t> 4, 5 </a:t>
            </a:r>
            <a:r>
              <a:rPr lang="en-US" dirty="0" err="1" smtClean="0"/>
              <a:t>dan</a:t>
            </a:r>
            <a:r>
              <a:rPr lang="en-US" dirty="0" smtClean="0"/>
              <a:t> 6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Dibuka</a:t>
            </a:r>
            <a:r>
              <a:rPr lang="en-US" dirty="0" smtClean="0"/>
              <a:t> Homepage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jurnal.unmuhjember.ac.id/index.php/JMBI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ejournal.unisba.ac.id/index.php/performa/index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journal.untar.ac.id/index.php/jmbk/issue/view/262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Ikuti</a:t>
            </a:r>
            <a:r>
              <a:rPr lang="en-US" dirty="0" smtClean="0"/>
              <a:t> </a:t>
            </a:r>
            <a:r>
              <a:rPr lang="en-US" dirty="0" err="1" smtClean="0"/>
              <a:t>langkah-langkah</a:t>
            </a:r>
            <a:r>
              <a:rPr lang="en-US" dirty="0" smtClean="0"/>
              <a:t> submission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yang </a:t>
            </a:r>
            <a:r>
              <a:rPr lang="en-US" dirty="0" err="1" smtClean="0"/>
              <a:t>dituju</a:t>
            </a:r>
            <a:r>
              <a:rPr lang="en-US" dirty="0" smtClean="0"/>
              <a:t> 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4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532" y="535576"/>
            <a:ext cx="8373292" cy="577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9180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125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Penulisan Artikel Publikasi dan Langkah-Publikasi </vt:lpstr>
      <vt:lpstr>Langkah-langkah Publikasi </vt:lpstr>
      <vt:lpstr>Contoh template publikasi jurnal JPSB </vt:lpstr>
      <vt:lpstr>Alternatif Jurnal Tujuan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Penulisan Artikel Publikasi dan Langkah-Publikasi</dc:title>
  <dc:creator>HP</dc:creator>
  <cp:lastModifiedBy>Windows User</cp:lastModifiedBy>
  <cp:revision>8</cp:revision>
  <dcterms:created xsi:type="dcterms:W3CDTF">2022-03-16T03:31:34Z</dcterms:created>
  <dcterms:modified xsi:type="dcterms:W3CDTF">2022-03-18T12:02:39Z</dcterms:modified>
</cp:coreProperties>
</file>