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71" r:id="rId4"/>
    <p:sldId id="263" r:id="rId5"/>
    <p:sldId id="276" r:id="rId6"/>
    <p:sldId id="257" r:id="rId7"/>
    <p:sldId id="258" r:id="rId8"/>
    <p:sldId id="264" r:id="rId9"/>
    <p:sldId id="274" r:id="rId10"/>
    <p:sldId id="272" r:id="rId11"/>
    <p:sldId id="261" r:id="rId12"/>
    <p:sldId id="262" r:id="rId13"/>
    <p:sldId id="259" r:id="rId14"/>
    <p:sldId id="269" r:id="rId15"/>
    <p:sldId id="268" r:id="rId16"/>
    <p:sldId id="260" r:id="rId17"/>
    <p:sldId id="270" r:id="rId18"/>
    <p:sldId id="265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6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1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DAAD-AA4C-4606-8915-D378A5D9EF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436D4-7285-4E91-91D3-8F1811865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2288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>PEMBEKALAN SKRIPSI </a:t>
            </a:r>
            <a:br>
              <a:rPr lang="en-US" sz="5400" b="1" dirty="0" smtClean="0"/>
            </a:br>
            <a:r>
              <a:rPr lang="en-US" sz="5400" b="1" dirty="0" smtClean="0"/>
              <a:t>PRODI MANAJEMEN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id-ID" b="1" dirty="0" smtClean="0"/>
              <a:t>Kamis</a:t>
            </a:r>
            <a:r>
              <a:rPr lang="en-US" b="1" dirty="0" smtClean="0"/>
              <a:t>, </a:t>
            </a:r>
            <a:r>
              <a:rPr lang="id-ID" b="1" dirty="0" smtClean="0"/>
              <a:t>17 Maret</a:t>
            </a:r>
            <a:r>
              <a:rPr lang="en-US" b="1" dirty="0" smtClean="0"/>
              <a:t> 202</a:t>
            </a:r>
            <a:r>
              <a:rPr lang="id-ID" b="1" dirty="0" smtClean="0"/>
              <a:t>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7818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sz="3600" b="1" dirty="0" err="1" smtClean="0">
                <a:solidFill>
                  <a:schemeClr val="tx1"/>
                </a:solidFill>
              </a:rPr>
              <a:t>Titik</a:t>
            </a:r>
            <a:r>
              <a:rPr lang="en-US" sz="3600" b="1" dirty="0" smtClean="0">
                <a:solidFill>
                  <a:schemeClr val="tx1"/>
                </a:solidFill>
              </a:rPr>
              <a:t> Desi </a:t>
            </a:r>
            <a:r>
              <a:rPr lang="en-US" sz="3600" b="1" dirty="0" err="1" smtClean="0">
                <a:solidFill>
                  <a:schemeClr val="tx1"/>
                </a:solidFill>
              </a:rPr>
              <a:t>Harsoyo</a:t>
            </a:r>
            <a:r>
              <a:rPr lang="en-US" sz="3600" b="1" dirty="0" smtClean="0">
                <a:solidFill>
                  <a:schemeClr val="tx1"/>
                </a:solidFill>
              </a:rPr>
              <a:t>, SE, </a:t>
            </a:r>
            <a:r>
              <a:rPr lang="en-US" sz="3600" b="1" dirty="0" err="1" smtClean="0">
                <a:solidFill>
                  <a:schemeClr val="tx1"/>
                </a:solidFill>
              </a:rPr>
              <a:t>M.Si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1214"/>
            <a:ext cx="4191000" cy="925286"/>
          </a:xfrm>
        </p:spPr>
        <p:txBody>
          <a:bodyPr>
            <a:normAutofit fontScale="90000"/>
          </a:bodyPr>
          <a:lstStyle/>
          <a:p>
            <a:r>
              <a:rPr lang="en-US" sz="3600" b="1" i="1" dirty="0" err="1" smtClean="0"/>
              <a:t>Dosbing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kamu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gimana</a:t>
            </a:r>
            <a:r>
              <a:rPr lang="en-US" sz="3600" b="1" i="1" dirty="0" smtClean="0"/>
              <a:t>?</a:t>
            </a:r>
            <a:r>
              <a:rPr lang="id-ID" sz="3600" b="1" i="1" dirty="0" smtClean="0"/>
              <a:t/>
            </a:r>
            <a:br>
              <a:rPr lang="id-ID" sz="3600" b="1" i="1" dirty="0" smtClean="0"/>
            </a:br>
            <a:r>
              <a:rPr lang="id-ID" sz="3600" b="1" i="1" dirty="0" smtClean="0"/>
              <a:t>Dosbing ku ga enak!</a:t>
            </a:r>
            <a:endParaRPr lang="en-US" sz="3600" b="1" i="1" dirty="0"/>
          </a:p>
        </p:txBody>
      </p:sp>
      <p:pic>
        <p:nvPicPr>
          <p:cNvPr id="3084" name="Picture 12" descr="People Talking High Res Stock Imag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819400"/>
            <a:ext cx="4933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3300" y="300403"/>
            <a:ext cx="205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Dont’s</a:t>
            </a:r>
            <a:endParaRPr lang="id-ID" sz="4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0" y="1379764"/>
            <a:ext cx="4572000" cy="1268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i="1" dirty="0" smtClean="0"/>
              <a:t>Kapan Skripsi saya di-ACC?</a:t>
            </a:r>
          </a:p>
          <a:p>
            <a:r>
              <a:rPr lang="id-ID" sz="2800" b="1" i="1" dirty="0" smtClean="0"/>
              <a:t>Kok teman-teman sdh ACC 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91239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57995"/>
            <a:ext cx="3578152" cy="37000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514600" y="228600"/>
            <a:ext cx="5791200" cy="292939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8500" y="989737"/>
            <a:ext cx="464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SKRIPSI YANG BAIK ADALAH SKRIPSI YANG </a:t>
            </a:r>
            <a:r>
              <a:rPr lang="en-US" sz="3600" b="1" dirty="0" smtClean="0"/>
              <a:t>SELESAI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57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05" y="4010025"/>
            <a:ext cx="3782695" cy="28479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895600" y="76200"/>
            <a:ext cx="5562600" cy="35433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259824"/>
            <a:ext cx="571500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endParaRPr lang="en-US" sz="2800" dirty="0"/>
          </a:p>
          <a:p>
            <a:pPr algn="ctr"/>
            <a:r>
              <a:rPr lang="en-US" sz="2800" dirty="0" smtClean="0"/>
              <a:t>        SELESAI KARENA DIKERJAKAN DENGAN PROSES YANG</a:t>
            </a:r>
          </a:p>
          <a:p>
            <a:pPr algn="ctr"/>
            <a:r>
              <a:rPr lang="en-US" sz="2800" dirty="0" smtClean="0"/>
              <a:t>BAIK &amp; BENAR:</a:t>
            </a:r>
          </a:p>
          <a:p>
            <a:r>
              <a:rPr lang="en-US" sz="2800" dirty="0" smtClean="0"/>
              <a:t>           * </a:t>
            </a:r>
            <a:r>
              <a:rPr lang="en-US" sz="2800" dirty="0" err="1" smtClean="0"/>
              <a:t>Ilmiah</a:t>
            </a:r>
            <a:endParaRPr lang="en-US" sz="2800" dirty="0" smtClean="0"/>
          </a:p>
          <a:p>
            <a:r>
              <a:rPr lang="en-US" sz="2800" dirty="0" smtClean="0"/>
              <a:t>      * </a:t>
            </a:r>
            <a:r>
              <a:rPr lang="en-US" sz="2800" dirty="0" err="1" smtClean="0"/>
              <a:t>Konsultasi</a:t>
            </a:r>
            <a:r>
              <a:rPr lang="en-US" sz="2800" dirty="0" smtClean="0"/>
              <a:t> </a:t>
            </a:r>
            <a:r>
              <a:rPr lang="en-US" sz="2800" dirty="0" err="1" smtClean="0"/>
              <a:t>rutin</a:t>
            </a:r>
            <a:r>
              <a:rPr lang="en-US" sz="2800" dirty="0" smtClean="0"/>
              <a:t> </a:t>
            </a:r>
            <a:r>
              <a:rPr lang="en-US" sz="2800" dirty="0" err="1" smtClean="0"/>
              <a:t>dgn</a:t>
            </a:r>
            <a:r>
              <a:rPr lang="en-US" sz="2800" dirty="0" smtClean="0"/>
              <a:t> </a:t>
            </a:r>
            <a:r>
              <a:rPr lang="en-US" sz="2800" dirty="0" err="1" smtClean="0"/>
              <a:t>Dosbing</a:t>
            </a:r>
            <a:endParaRPr lang="en-US" sz="2800" dirty="0" smtClean="0"/>
          </a:p>
          <a:p>
            <a:r>
              <a:rPr lang="en-US" sz="2800" dirty="0" smtClean="0"/>
              <a:t>               *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Pedoman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1268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ahasiswa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Cek</a:t>
            </a:r>
            <a:r>
              <a:rPr lang="en-US" sz="2800" dirty="0" smtClean="0"/>
              <a:t>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 smtClean="0"/>
              <a:t>betul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mengambil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 di semester </a:t>
            </a:r>
            <a:r>
              <a:rPr lang="en-US" sz="2800" dirty="0" err="1" smtClean="0"/>
              <a:t>ini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matakuliah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belum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di Semester </a:t>
            </a:r>
            <a:r>
              <a:rPr lang="en-US" sz="2800" dirty="0" err="1" smtClean="0"/>
              <a:t>Genap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malah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ambil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? </a:t>
            </a:r>
            <a:r>
              <a:rPr lang="en-US" sz="2800" dirty="0" err="1" smtClean="0"/>
              <a:t>Konsultasikan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DPA.</a:t>
            </a:r>
          </a:p>
          <a:p>
            <a:r>
              <a:rPr lang="en-US" sz="2800" dirty="0" smtClean="0"/>
              <a:t>Download </a:t>
            </a:r>
            <a:r>
              <a:rPr lang="en-US" sz="2800" dirty="0" smtClean="0"/>
              <a:t>P</a:t>
            </a:r>
            <a:r>
              <a:rPr lang="id-ID" sz="2800" dirty="0" smtClean="0"/>
              <a:t>edoman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/>
              <a:t> </a:t>
            </a:r>
            <a:r>
              <a:rPr lang="en-US" sz="2800" dirty="0" err="1" smtClean="0"/>
              <a:t>Terbaru</a:t>
            </a:r>
            <a:r>
              <a:rPr lang="en-US" sz="2800" dirty="0" smtClean="0"/>
              <a:t> (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dibagikan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Dosbing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bimbingan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Cari</a:t>
            </a:r>
            <a:r>
              <a:rPr lang="en-US" sz="2800" dirty="0" smtClean="0"/>
              <a:t> </a:t>
            </a:r>
            <a:r>
              <a:rPr lang="en-US" sz="2800" dirty="0" err="1" smtClean="0"/>
              <a:t>topik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judul</a:t>
            </a:r>
            <a:r>
              <a:rPr lang="en-US" sz="2800" dirty="0" smtClean="0"/>
              <a:t> (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unsur</a:t>
            </a:r>
            <a:r>
              <a:rPr lang="en-US" sz="2800" dirty="0" smtClean="0"/>
              <a:t> </a:t>
            </a:r>
            <a:r>
              <a:rPr lang="en-US" sz="2800" dirty="0" err="1" smtClean="0"/>
              <a:t>keterbaruan</a:t>
            </a:r>
            <a:r>
              <a:rPr lang="en-US" sz="2800" dirty="0" smtClean="0"/>
              <a:t>), </a:t>
            </a:r>
            <a:r>
              <a:rPr lang="en-US" sz="2800" dirty="0" err="1" smtClean="0"/>
              <a:t>berlandaskan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terdahulu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Konsultasi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Dosbing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rutin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262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dilakukan</a:t>
            </a:r>
            <a:r>
              <a:rPr lang="en-US" b="1" dirty="0" smtClean="0"/>
              <a:t> </a:t>
            </a:r>
            <a:r>
              <a:rPr lang="en-US" b="1" dirty="0" err="1"/>
              <a:t>M</a:t>
            </a:r>
            <a:r>
              <a:rPr lang="en-US" b="1" dirty="0" err="1" smtClean="0"/>
              <a:t>ahasiswa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Mengurus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urat </a:t>
            </a:r>
            <a:r>
              <a:rPr lang="en-US" sz="2400" dirty="0" err="1" smtClean="0"/>
              <a:t>Ijin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sedini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data Primer </a:t>
            </a:r>
            <a:r>
              <a:rPr lang="en-US" sz="2400" dirty="0" err="1" smtClean="0"/>
              <a:t>dari</a:t>
            </a:r>
            <a:r>
              <a:rPr lang="en-US" sz="2400" dirty="0" smtClean="0"/>
              <a:t> Perusahaan)</a:t>
            </a:r>
          </a:p>
          <a:p>
            <a:r>
              <a:rPr lang="en-US" sz="2400" dirty="0" smtClean="0"/>
              <a:t>Surat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di </a:t>
            </a:r>
            <a:r>
              <a:rPr lang="en-US" sz="2400" dirty="0" err="1" smtClean="0"/>
              <a:t>instansi</a:t>
            </a:r>
            <a:r>
              <a:rPr lang="en-US" sz="2400" dirty="0" smtClean="0"/>
              <a:t> WAJIB </a:t>
            </a:r>
            <a:r>
              <a:rPr lang="en-US" sz="2400" dirty="0" err="1" smtClean="0"/>
              <a:t>dilampirkan</a:t>
            </a:r>
            <a:r>
              <a:rPr lang="en-US" sz="2400" dirty="0" smtClean="0"/>
              <a:t> di </a:t>
            </a:r>
            <a:r>
              <a:rPr lang="en-US" sz="2400" dirty="0" err="1" smtClean="0"/>
              <a:t>berkas</a:t>
            </a:r>
            <a:r>
              <a:rPr lang="en-US" sz="2400" dirty="0" smtClean="0"/>
              <a:t> </a:t>
            </a:r>
            <a:r>
              <a:rPr lang="en-US" sz="2400" dirty="0" err="1" smtClean="0"/>
              <a:t>Skripsi</a:t>
            </a:r>
            <a:r>
              <a:rPr lang="en-US" sz="2400" dirty="0" smtClean="0"/>
              <a:t> yang di-ACC </a:t>
            </a:r>
            <a:r>
              <a:rPr lang="en-US" sz="2400" dirty="0" err="1" smtClean="0"/>
              <a:t>Dosbing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Sidang</a:t>
            </a:r>
            <a:r>
              <a:rPr lang="en-US" sz="2400" dirty="0" smtClean="0"/>
              <a:t> </a:t>
            </a:r>
            <a:r>
              <a:rPr lang="en-US" sz="2400" dirty="0" err="1" smtClean="0"/>
              <a:t>Skripsi</a:t>
            </a:r>
            <a:r>
              <a:rPr lang="en-US" sz="2400" dirty="0" smtClean="0"/>
              <a:t> (</a:t>
            </a:r>
            <a:r>
              <a:rPr lang="en-US" sz="2400" dirty="0" err="1" smtClean="0"/>
              <a:t>Pendadaran</a:t>
            </a:r>
            <a:r>
              <a:rPr lang="en-US" sz="2400" dirty="0" smtClean="0"/>
              <a:t>).</a:t>
            </a:r>
          </a:p>
          <a:p>
            <a:r>
              <a:rPr lang="en-US" sz="2400" dirty="0" err="1" smtClean="0"/>
              <a:t>Gunakan</a:t>
            </a:r>
            <a:r>
              <a:rPr lang="en-US" sz="2400" dirty="0" smtClean="0"/>
              <a:t> media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konsultasi</a:t>
            </a:r>
            <a:r>
              <a:rPr lang="en-US" sz="2400" dirty="0" smtClean="0"/>
              <a:t> (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kesepakatan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Dosbing</a:t>
            </a:r>
            <a:r>
              <a:rPr lang="en-US" sz="2400" dirty="0" smtClean="0"/>
              <a:t>). 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menerapkan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berkonsultasi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bimbingan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progres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dilaporkan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Dosbing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mandiri</a:t>
            </a:r>
            <a:r>
              <a:rPr lang="en-US" sz="2400" dirty="0" smtClean="0"/>
              <a:t>, </a:t>
            </a:r>
            <a:r>
              <a:rPr lang="en-US" sz="2400" dirty="0" err="1" smtClean="0"/>
              <a:t>proaktif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i="1" dirty="0" smtClean="0"/>
              <a:t>self-correcting.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5482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Aturan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Tidak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Tertulis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 WAJIB update info </a:t>
            </a:r>
            <a:r>
              <a:rPr lang="en-US" sz="2800" dirty="0" err="1" smtClean="0"/>
              <a:t>tanggal</a:t>
            </a:r>
            <a:r>
              <a:rPr lang="en-US" sz="2800" dirty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(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mengatur</a:t>
            </a:r>
            <a:r>
              <a:rPr lang="en-US" sz="2800" dirty="0" smtClean="0"/>
              <a:t> agenda </a:t>
            </a:r>
            <a:r>
              <a:rPr lang="en-US" sz="2800" dirty="0" err="1" smtClean="0"/>
              <a:t>dan</a:t>
            </a:r>
            <a:r>
              <a:rPr lang="en-US" sz="2800" dirty="0" smtClean="0"/>
              <a:t> target </a:t>
            </a:r>
            <a:r>
              <a:rPr lang="en-US" sz="2800" dirty="0" err="1" smtClean="0"/>
              <a:t>kerja</a:t>
            </a:r>
            <a:r>
              <a:rPr lang="en-US" sz="2800" dirty="0" smtClean="0"/>
              <a:t>).</a:t>
            </a:r>
          </a:p>
          <a:p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kesulitan</a:t>
            </a:r>
            <a:r>
              <a:rPr lang="en-US" sz="2800" dirty="0"/>
              <a:t> </a:t>
            </a:r>
            <a:r>
              <a:rPr lang="en-US" sz="2800" dirty="0" err="1"/>
              <a:t>apapun</a:t>
            </a:r>
            <a:r>
              <a:rPr lang="en-US" sz="2800" dirty="0"/>
              <a:t>, </a:t>
            </a:r>
            <a:r>
              <a:rPr lang="en-US" sz="2800" dirty="0" err="1"/>
              <a:t>diskusikan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Dosbing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Media/</a:t>
            </a:r>
            <a:r>
              <a:rPr lang="en-US" sz="2800" dirty="0" err="1" smtClean="0"/>
              <a:t>waktu</a:t>
            </a:r>
            <a:r>
              <a:rPr lang="en-US" sz="2800" dirty="0" smtClean="0"/>
              <a:t>/</a:t>
            </a:r>
            <a:r>
              <a:rPr lang="en-US" sz="2800" dirty="0" err="1" smtClean="0"/>
              <a:t>metode</a:t>
            </a:r>
            <a:r>
              <a:rPr lang="en-US" sz="2800" dirty="0" smtClean="0"/>
              <a:t>/</a:t>
            </a:r>
            <a:r>
              <a:rPr lang="en-US" sz="2800" dirty="0" err="1" smtClean="0"/>
              <a:t>gaya</a:t>
            </a:r>
            <a:r>
              <a:rPr lang="en-US" sz="2800" dirty="0" smtClean="0"/>
              <a:t>  </a:t>
            </a:r>
            <a:r>
              <a:rPr lang="en-US" sz="2800" dirty="0" err="1" smtClean="0"/>
              <a:t>bimbingan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/>
              <a:t>Dosbing</a:t>
            </a:r>
            <a:r>
              <a:rPr lang="en-US" sz="2800" dirty="0"/>
              <a:t>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mahasiswa</a:t>
            </a:r>
            <a:r>
              <a:rPr lang="en-US" sz="2800" dirty="0"/>
              <a:t> </a:t>
            </a:r>
            <a:r>
              <a:rPr lang="en-US" sz="2800" dirty="0" err="1"/>
              <a:t>sebaiknya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i="1" dirty="0" err="1"/>
              <a:t>vit</a:t>
            </a:r>
            <a:r>
              <a:rPr lang="en-US" sz="2800" i="1" dirty="0"/>
              <a:t> a </a:t>
            </a:r>
            <a:r>
              <a:rPr lang="en-US" sz="2800" i="1" dirty="0" err="1"/>
              <a:t>compli</a:t>
            </a:r>
            <a:r>
              <a:rPr lang="en-US" sz="2800" i="1" dirty="0" smtClean="0"/>
              <a:t>.</a:t>
            </a:r>
            <a:endParaRPr lang="en-US" sz="2800" dirty="0"/>
          </a:p>
          <a:p>
            <a:r>
              <a:rPr lang="en-US" sz="2800" dirty="0" err="1" smtClean="0"/>
              <a:t>Tanggungjawab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porsi</a:t>
            </a:r>
            <a:r>
              <a:rPr lang="en-US" sz="2800" dirty="0" smtClean="0"/>
              <a:t>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Revisi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PROSES (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berhenti</a:t>
            </a:r>
            <a:r>
              <a:rPr lang="en-US" sz="2800" dirty="0" smtClean="0"/>
              <a:t> </a:t>
            </a:r>
            <a:r>
              <a:rPr lang="en-US" sz="2800" dirty="0" err="1" smtClean="0"/>
              <a:t>otomatis</a:t>
            </a:r>
            <a:r>
              <a:rPr lang="en-US" sz="2800" dirty="0" smtClean="0"/>
              <a:t>).</a:t>
            </a:r>
          </a:p>
          <a:p>
            <a:r>
              <a:rPr lang="id-ID" sz="2800" dirty="0" smtClean="0"/>
              <a:t>DILARANG</a:t>
            </a:r>
            <a:r>
              <a:rPr lang="en-US" sz="2800" dirty="0" smtClean="0"/>
              <a:t> </a:t>
            </a:r>
            <a:r>
              <a:rPr lang="en-US" sz="2800" dirty="0" err="1" smtClean="0"/>
              <a:t>memanipulasi</a:t>
            </a:r>
            <a:r>
              <a:rPr lang="en-US" sz="2800" dirty="0" smtClean="0"/>
              <a:t> </a:t>
            </a:r>
            <a:r>
              <a:rPr lang="en-US" sz="2800" dirty="0"/>
              <a:t>data</a:t>
            </a:r>
            <a:r>
              <a:rPr lang="en-US" sz="2800" dirty="0" smtClean="0"/>
              <a:t>.</a:t>
            </a:r>
            <a:endParaRPr lang="id-ID" sz="2800" dirty="0" smtClean="0"/>
          </a:p>
          <a:p>
            <a:r>
              <a:rPr lang="id-ID" sz="2800" dirty="0" smtClean="0"/>
              <a:t>DILARANG plagiat.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Berikan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terbaik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menyerahkan</a:t>
            </a:r>
            <a:r>
              <a:rPr lang="en-US" sz="2800" dirty="0" smtClean="0"/>
              <a:t> draft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Dosbing</a:t>
            </a:r>
            <a:r>
              <a:rPr lang="en-US" sz="2800" dirty="0" smtClean="0"/>
              <a:t> (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Pedoman</a:t>
            </a:r>
            <a:r>
              <a:rPr lang="en-US" sz="2800" dirty="0" smtClean="0"/>
              <a:t> Prodi,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arahan</a:t>
            </a:r>
            <a:r>
              <a:rPr lang="en-US" sz="2800" dirty="0" smtClean="0"/>
              <a:t> </a:t>
            </a:r>
            <a:r>
              <a:rPr lang="en-US" sz="2800" dirty="0" err="1" smtClean="0"/>
              <a:t>Dosbing</a:t>
            </a:r>
            <a:r>
              <a:rPr lang="en-US" sz="2800" dirty="0" smtClean="0"/>
              <a:t>). </a:t>
            </a:r>
          </a:p>
          <a:p>
            <a:r>
              <a:rPr lang="en-US" sz="2800" dirty="0" err="1" smtClean="0"/>
              <a:t>Pahami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proses </a:t>
            </a:r>
            <a:r>
              <a:rPr lang="en-US" sz="2800" dirty="0" err="1" smtClean="0"/>
              <a:t>revisi</a:t>
            </a:r>
            <a:r>
              <a:rPr lang="en-US" sz="2800" dirty="0" smtClean="0"/>
              <a:t> 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diunggah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Drive </a:t>
            </a:r>
            <a:r>
              <a:rPr lang="en-US" sz="2800" dirty="0" err="1" smtClean="0"/>
              <a:t>Skripsi</a:t>
            </a:r>
            <a:r>
              <a:rPr lang="en-US" sz="2800" dirty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revisi</a:t>
            </a:r>
            <a:r>
              <a:rPr lang="en-US" sz="2800" dirty="0" smtClean="0"/>
              <a:t> </a:t>
            </a:r>
            <a:r>
              <a:rPr lang="en-US" sz="2800" dirty="0" err="1" smtClean="0"/>
              <a:t>Pendadaran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Pendadaran</a:t>
            </a:r>
            <a:r>
              <a:rPr lang="en-US" sz="2800" dirty="0" smtClean="0"/>
              <a:t> </a:t>
            </a:r>
            <a:r>
              <a:rPr lang="en-US" sz="2800" dirty="0" err="1" smtClean="0"/>
              <a:t>mayoritas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berkas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diujikan</a:t>
            </a:r>
            <a:r>
              <a:rPr lang="en-US" sz="2800" dirty="0" smtClean="0"/>
              <a:t>. </a:t>
            </a:r>
            <a:r>
              <a:rPr lang="en-US" sz="2800" dirty="0" err="1" smtClean="0"/>
              <a:t>Bukan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direvisi</a:t>
            </a:r>
            <a:r>
              <a:rPr lang="en-US" sz="2800" dirty="0" smtClean="0"/>
              <a:t>.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/>
              <a:t>l</a:t>
            </a:r>
            <a:r>
              <a:rPr lang="en-US" sz="2800" dirty="0" smtClean="0"/>
              <a:t>ama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kualitas</a:t>
            </a:r>
            <a:r>
              <a:rPr lang="en-US" sz="2800" dirty="0" smtClean="0"/>
              <a:t> </a:t>
            </a:r>
            <a:r>
              <a:rPr lang="en-US" sz="2800" dirty="0" err="1" smtClean="0"/>
              <a:t>revisi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Pendadaran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ikut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NILAI AKHIR.</a:t>
            </a:r>
          </a:p>
          <a:p>
            <a:r>
              <a:rPr lang="en-US" sz="2800" dirty="0" err="1" smtClean="0"/>
              <a:t>Mengikuti</a:t>
            </a:r>
            <a:r>
              <a:rPr lang="en-US" sz="2800" dirty="0" smtClean="0"/>
              <a:t> </a:t>
            </a:r>
            <a:r>
              <a:rPr lang="en-US" sz="2800" dirty="0" err="1" smtClean="0"/>
              <a:t>Ujian</a:t>
            </a:r>
            <a:r>
              <a:rPr lang="en-US" sz="2800" dirty="0" smtClean="0"/>
              <a:t> </a:t>
            </a:r>
            <a:r>
              <a:rPr lang="en-US" sz="2800" dirty="0" err="1" smtClean="0"/>
              <a:t>Pendadaran</a:t>
            </a:r>
            <a:r>
              <a:rPr lang="en-US" sz="2800" dirty="0" smtClean="0"/>
              <a:t>,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otomatis</a:t>
            </a:r>
            <a:r>
              <a:rPr lang="en-US" sz="2800" dirty="0" smtClean="0"/>
              <a:t> LULUS. </a:t>
            </a:r>
          </a:p>
        </p:txBody>
      </p:sp>
    </p:spTree>
    <p:extLst>
      <p:ext uri="{BB962C8B-B14F-4D97-AF65-F5344CB8AC3E}">
        <p14:creationId xmlns:p14="http://schemas.microsoft.com/office/powerpoint/2010/main" val="340292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PEDOMAN SKRIPSI </a:t>
            </a:r>
            <a:br>
              <a:rPr lang="en-US" b="1" dirty="0" smtClean="0"/>
            </a:br>
            <a:r>
              <a:rPr lang="en-US" b="1" dirty="0" smtClean="0"/>
              <a:t>PRODI MANAJEMEN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Dosbing</a:t>
            </a:r>
            <a:r>
              <a:rPr lang="en-US" sz="3200" dirty="0" smtClean="0"/>
              <a:t>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membagikan</a:t>
            </a:r>
            <a:r>
              <a:rPr lang="en-US" sz="3200" dirty="0" smtClean="0"/>
              <a:t> </a:t>
            </a:r>
            <a:r>
              <a:rPr lang="en-US" sz="3200" dirty="0" err="1" smtClean="0"/>
              <a:t>Pedoman</a:t>
            </a:r>
            <a:r>
              <a:rPr lang="en-US" sz="3200" dirty="0" smtClean="0"/>
              <a:t> </a:t>
            </a:r>
            <a:r>
              <a:rPr lang="en-US" sz="3200" dirty="0" err="1" smtClean="0"/>
              <a:t>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Mahasiswa</a:t>
            </a:r>
            <a:r>
              <a:rPr lang="en-US" sz="3200" dirty="0" smtClean="0"/>
              <a:t> </a:t>
            </a:r>
            <a:r>
              <a:rPr lang="en-US" sz="3200" dirty="0" err="1" smtClean="0"/>
              <a:t>Bimbingan</a:t>
            </a:r>
            <a:endParaRPr lang="id-ID" sz="3200" dirty="0" smtClean="0"/>
          </a:p>
          <a:p>
            <a:r>
              <a:rPr lang="id-ID" sz="3200" dirty="0" smtClean="0"/>
              <a:t>Pedoman Skripsi juga dapat diunduh dari Website FE</a:t>
            </a:r>
            <a:endParaRPr lang="en-US" sz="3200" dirty="0" smtClean="0"/>
          </a:p>
          <a:p>
            <a:r>
              <a:rPr lang="en-US" sz="3200" dirty="0" err="1" smtClean="0"/>
              <a:t>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Pedoman</a:t>
            </a:r>
            <a:r>
              <a:rPr lang="en-US" sz="3200" dirty="0" smtClean="0"/>
              <a:t> </a:t>
            </a:r>
            <a:r>
              <a:rPr lang="en-US" sz="3200" dirty="0" err="1" smtClean="0"/>
              <a:t>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selama</a:t>
            </a:r>
            <a:r>
              <a:rPr lang="en-US" sz="3200" dirty="0" smtClean="0"/>
              <a:t> </a:t>
            </a:r>
            <a:r>
              <a:rPr lang="en-US" sz="3200" dirty="0" err="1" smtClean="0"/>
              <a:t>mengerjakan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Skripsi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86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2417852"/>
            <a:ext cx="5481638" cy="413534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3" name="AutoShape 2" descr="Kumpulan Judul SKRIPSI terbaru semua Jurusan - mastimo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3124200" y="533400"/>
            <a:ext cx="43434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SEMANGAT UNTUK</a:t>
            </a:r>
            <a:br>
              <a:rPr lang="en-US" sz="2800" b="1" dirty="0"/>
            </a:br>
            <a:r>
              <a:rPr lang="en-US" sz="2800" b="1" dirty="0"/>
              <a:t>PARA PEJUANG SKRIPSI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79316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4505"/>
            <a:ext cx="6400799" cy="467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1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Sesi</a:t>
            </a:r>
            <a:r>
              <a:rPr lang="en-US" sz="4000" dirty="0" smtClean="0"/>
              <a:t> </a:t>
            </a:r>
            <a:r>
              <a:rPr lang="id-ID" sz="4000" dirty="0"/>
              <a:t>1</a:t>
            </a:r>
            <a:r>
              <a:rPr lang="en-US" sz="4000" dirty="0" smtClean="0"/>
              <a:t> </a:t>
            </a:r>
            <a:r>
              <a:rPr lang="en-US" sz="4000" dirty="0" smtClean="0"/>
              <a:t>: </a:t>
            </a:r>
            <a:r>
              <a:rPr lang="en-US" sz="4000" dirty="0" err="1" smtClean="0"/>
              <a:t>Gambaran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Skripsi</a:t>
            </a:r>
            <a:endParaRPr lang="en-US" sz="4000" dirty="0" smtClean="0"/>
          </a:p>
          <a:p>
            <a:r>
              <a:rPr lang="en-US" sz="4000" dirty="0" err="1" smtClean="0"/>
              <a:t>Sesi</a:t>
            </a:r>
            <a:r>
              <a:rPr lang="en-US" sz="4000" dirty="0" smtClean="0"/>
              <a:t> </a:t>
            </a:r>
            <a:r>
              <a:rPr lang="id-ID" sz="4000" dirty="0" smtClean="0"/>
              <a:t>2</a:t>
            </a:r>
            <a:r>
              <a:rPr lang="en-US" sz="4000" dirty="0" smtClean="0"/>
              <a:t>:  </a:t>
            </a:r>
            <a:r>
              <a:rPr lang="en-US" sz="4000" dirty="0" err="1" smtClean="0"/>
              <a:t>Penjelasan</a:t>
            </a:r>
            <a:r>
              <a:rPr lang="en-US" sz="4000" dirty="0" smtClean="0"/>
              <a:t> </a:t>
            </a:r>
            <a:r>
              <a:rPr lang="en-US" sz="4000" dirty="0" err="1" smtClean="0"/>
              <a:t>Panduan</a:t>
            </a:r>
            <a:r>
              <a:rPr lang="en-US" sz="4000" dirty="0" smtClean="0"/>
              <a:t> </a:t>
            </a:r>
            <a:r>
              <a:rPr lang="en-US" sz="4000" dirty="0" err="1" smtClean="0"/>
              <a:t>Skripsi</a:t>
            </a:r>
            <a:endParaRPr lang="en-US" sz="4000" dirty="0" smtClean="0"/>
          </a:p>
          <a:p>
            <a:r>
              <a:rPr lang="en-US" sz="4000" dirty="0" err="1" smtClean="0"/>
              <a:t>Sesi</a:t>
            </a:r>
            <a:r>
              <a:rPr lang="en-US" sz="4000" dirty="0" smtClean="0"/>
              <a:t> </a:t>
            </a:r>
            <a:r>
              <a:rPr lang="id-ID" sz="4000" dirty="0" smtClean="0"/>
              <a:t>3</a:t>
            </a:r>
            <a:r>
              <a:rPr lang="en-US" sz="4000" dirty="0" smtClean="0"/>
              <a:t>:  </a:t>
            </a:r>
            <a:r>
              <a:rPr lang="id-ID" sz="4000" dirty="0" smtClean="0"/>
              <a:t>Q &amp; A</a:t>
            </a:r>
            <a:endParaRPr lang="en-US" sz="4000" i="1" dirty="0" smtClean="0"/>
          </a:p>
        </p:txBody>
      </p:sp>
      <p:sp>
        <p:nvSpPr>
          <p:cNvPr id="8" name="Striped Right Arrow 7"/>
          <p:cNvSpPr/>
          <p:nvPr/>
        </p:nvSpPr>
        <p:spPr>
          <a:xfrm>
            <a:off x="533400" y="533400"/>
            <a:ext cx="8153400" cy="1905000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066800"/>
            <a:ext cx="6705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AGENDA HARI INI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71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5029200" cy="1374774"/>
          </a:xfrm>
        </p:spPr>
        <p:txBody>
          <a:bodyPr>
            <a:normAutofit fontScale="90000"/>
          </a:bodyPr>
          <a:lstStyle/>
          <a:p>
            <a:r>
              <a:rPr lang="en-US" sz="5300" b="1" dirty="0" err="1"/>
              <a:t>Panik</a:t>
            </a:r>
            <a:r>
              <a:rPr lang="en-US" sz="5300" b="1" dirty="0"/>
              <a:t> </a:t>
            </a:r>
            <a:r>
              <a:rPr lang="en-US" sz="5300" b="1" dirty="0" err="1"/>
              <a:t>ga</a:t>
            </a:r>
            <a:r>
              <a:rPr lang="en-US" sz="5300" b="1" dirty="0"/>
              <a:t> </a:t>
            </a:r>
            <a:r>
              <a:rPr lang="en-US" sz="5300" b="1" dirty="0" err="1"/>
              <a:t>panik</a:t>
            </a:r>
            <a:r>
              <a:rPr lang="en-US" sz="5300" b="1" dirty="0"/>
              <a:t> </a:t>
            </a:r>
            <a:r>
              <a:rPr lang="en-US" sz="5300" b="1" dirty="0" err="1"/>
              <a:t>ga</a:t>
            </a:r>
            <a:r>
              <a:rPr lang="en-US" sz="5300" b="1" dirty="0" smtClean="0"/>
              <a:t>? </a:t>
            </a:r>
            <a:r>
              <a:rPr lang="en-US" sz="5300" b="1" dirty="0" err="1" smtClean="0"/>
              <a:t>ya</a:t>
            </a:r>
            <a:r>
              <a:rPr lang="en-US" sz="5300" b="1" dirty="0" smtClean="0"/>
              <a:t> </a:t>
            </a:r>
            <a:r>
              <a:rPr lang="en-US" sz="5300" b="1" dirty="0" err="1"/>
              <a:t>paniklah</a:t>
            </a:r>
            <a:r>
              <a:rPr lang="en-US" sz="5300" b="1" dirty="0" smtClean="0"/>
              <a:t>...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499">
            <a:off x="801912" y="3000090"/>
            <a:ext cx="3370088" cy="31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16" y="0"/>
            <a:ext cx="387178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9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8" y="533400"/>
            <a:ext cx="3526971" cy="5721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28601" y="39913"/>
            <a:ext cx="510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BINGUNG</a:t>
            </a:r>
          </a:p>
          <a:p>
            <a:pPr algn="ctr"/>
            <a:r>
              <a:rPr lang="en-US" sz="3600" b="1" dirty="0" smtClean="0"/>
              <a:t>      </a:t>
            </a:r>
            <a:r>
              <a:rPr lang="en-US" sz="5400" b="1" dirty="0" smtClean="0">
                <a:solidFill>
                  <a:srgbClr val="92D050"/>
                </a:solidFill>
              </a:rPr>
              <a:t>PANIK</a:t>
            </a:r>
            <a:r>
              <a:rPr lang="en-US" sz="3600" b="1" dirty="0" smtClean="0"/>
              <a:t>                   </a:t>
            </a:r>
          </a:p>
          <a:p>
            <a:r>
              <a:rPr lang="en-US" sz="4000" b="1" dirty="0" smtClean="0"/>
              <a:t>GALAU</a:t>
            </a:r>
          </a:p>
          <a:p>
            <a:r>
              <a:rPr lang="en-US" sz="4000" b="1" dirty="0" smtClean="0"/>
              <a:t>             </a:t>
            </a:r>
            <a:r>
              <a:rPr lang="en-US" sz="4000" b="1" dirty="0" smtClean="0">
                <a:solidFill>
                  <a:srgbClr val="FF0000"/>
                </a:solidFill>
              </a:rPr>
              <a:t>  STRESSSSS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/>
            <a:r>
              <a:rPr lang="en-US" sz="3200" dirty="0" err="1" smtClean="0"/>
              <a:t>Harus</a:t>
            </a:r>
            <a:r>
              <a:rPr lang="en-US" sz="3200" dirty="0" smtClean="0"/>
              <a:t> </a:t>
            </a:r>
            <a:r>
              <a:rPr lang="en-US" sz="3200" dirty="0" err="1" smtClean="0"/>
              <a:t>mulai</a:t>
            </a:r>
            <a:r>
              <a:rPr lang="en-US" sz="3200" dirty="0" smtClean="0"/>
              <a:t> </a:t>
            </a:r>
            <a:r>
              <a:rPr lang="en-US" sz="3200" dirty="0" err="1" smtClean="0"/>
              <a:t>darimana</a:t>
            </a:r>
            <a:r>
              <a:rPr lang="en-US" sz="3200" dirty="0" smtClean="0"/>
              <a:t> </a:t>
            </a:r>
            <a:r>
              <a:rPr lang="en-US" sz="3200" dirty="0" err="1" smtClean="0"/>
              <a:t>ya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selesai</a:t>
            </a:r>
            <a:r>
              <a:rPr lang="en-US" sz="3200" dirty="0" smtClean="0"/>
              <a:t>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ya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err="1" smtClean="0"/>
              <a:t>Dosbing</a:t>
            </a:r>
            <a:r>
              <a:rPr lang="en-US" sz="3200" dirty="0" smtClean="0"/>
              <a:t> Killer </a:t>
            </a:r>
            <a:r>
              <a:rPr lang="en-US" sz="3200" dirty="0" err="1" smtClean="0"/>
              <a:t>ga</a:t>
            </a:r>
            <a:r>
              <a:rPr lang="en-US" sz="3200" dirty="0" smtClean="0"/>
              <a:t> </a:t>
            </a:r>
            <a:r>
              <a:rPr lang="en-US" sz="3200" dirty="0" err="1" smtClean="0"/>
              <a:t>ya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err="1" smtClean="0"/>
              <a:t>Nanti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menguji</a:t>
            </a:r>
            <a:r>
              <a:rPr lang="en-US" sz="3200" dirty="0" smtClean="0"/>
              <a:t> </a:t>
            </a:r>
            <a:r>
              <a:rPr lang="en-US" sz="3200" dirty="0" err="1" smtClean="0"/>
              <a:t>siapa</a:t>
            </a:r>
            <a:r>
              <a:rPr lang="en-US" sz="3200" dirty="0" smtClean="0"/>
              <a:t> </a:t>
            </a:r>
            <a:r>
              <a:rPr lang="en-US" sz="3200" dirty="0" err="1" smtClean="0"/>
              <a:t>ya</a:t>
            </a:r>
            <a:r>
              <a:rPr lang="en-US" sz="3200" dirty="0" smtClean="0"/>
              <a:t>?</a:t>
            </a:r>
          </a:p>
          <a:p>
            <a:pPr algn="ctr"/>
            <a:r>
              <a:rPr lang="en-US" sz="3200" dirty="0" smtClean="0"/>
              <a:t>Lulus </a:t>
            </a:r>
            <a:r>
              <a:rPr lang="en-US" sz="3200" dirty="0" err="1" smtClean="0"/>
              <a:t>kapan</a:t>
            </a:r>
            <a:r>
              <a:rPr lang="en-US" sz="3200" dirty="0" smtClean="0"/>
              <a:t> </a:t>
            </a:r>
            <a:r>
              <a:rPr lang="en-US" sz="3200" dirty="0" err="1" smtClean="0"/>
              <a:t>ya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2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2000" y="381000"/>
            <a:ext cx="2743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Mengapa mengambil Skripsi di Semester ini?</a:t>
            </a:r>
            <a:endParaRPr lang="id-ID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399871"/>
            <a:ext cx="2819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id-ID" sz="2400" b="1" dirty="0" smtClean="0"/>
          </a:p>
          <a:p>
            <a:pPr algn="ctr"/>
            <a:r>
              <a:rPr lang="id-ID" sz="2400" b="1" dirty="0" smtClean="0"/>
              <a:t>Pembekalan Skripsi</a:t>
            </a:r>
          </a:p>
          <a:p>
            <a:pPr algn="ctr"/>
            <a:endParaRPr lang="id-ID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362200"/>
            <a:ext cx="28194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id-ID" sz="2400" b="1" dirty="0" smtClean="0"/>
          </a:p>
          <a:p>
            <a:pPr algn="ctr"/>
            <a:r>
              <a:rPr lang="id-ID" sz="2400" b="1" dirty="0" smtClean="0"/>
              <a:t>Hubungi dan Konsultasi ke Dosbing</a:t>
            </a:r>
          </a:p>
          <a:p>
            <a:pPr algn="ctr"/>
            <a:endParaRPr lang="id-ID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8187" y="2390775"/>
            <a:ext cx="2743200" cy="41549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d-ID" sz="2400" b="1" dirty="0" smtClean="0"/>
          </a:p>
          <a:p>
            <a:pPr algn="ctr"/>
            <a:endParaRPr lang="id-ID" sz="2400" b="1" dirty="0" smtClean="0"/>
          </a:p>
          <a:p>
            <a:pPr algn="ctr"/>
            <a:r>
              <a:rPr lang="id-ID" sz="2400" b="1" dirty="0" smtClean="0"/>
              <a:t>Persiapkan diri dengan:</a:t>
            </a:r>
          </a:p>
          <a:p>
            <a:pPr algn="ctr"/>
            <a:r>
              <a:rPr lang="id-ID" sz="2400" b="1" dirty="0" smtClean="0"/>
              <a:t>Topik</a:t>
            </a:r>
          </a:p>
          <a:p>
            <a:pPr algn="ctr"/>
            <a:r>
              <a:rPr lang="id-ID" sz="2400" b="1" dirty="0" smtClean="0"/>
              <a:t>Judul</a:t>
            </a:r>
          </a:p>
          <a:p>
            <a:pPr algn="ctr"/>
            <a:r>
              <a:rPr lang="id-ID" sz="2400" b="1" dirty="0" smtClean="0"/>
              <a:t>Jurnal referensi</a:t>
            </a:r>
          </a:p>
          <a:p>
            <a:pPr algn="ctr"/>
            <a:r>
              <a:rPr lang="id-ID" sz="2400" b="1" dirty="0" smtClean="0"/>
              <a:t>Pedoman Skripsi</a:t>
            </a:r>
          </a:p>
          <a:p>
            <a:pPr algn="ctr"/>
            <a:endParaRPr lang="id-ID" sz="2400" b="1" dirty="0"/>
          </a:p>
          <a:p>
            <a:pPr algn="ctr"/>
            <a:endParaRPr lang="id-ID" sz="2400" b="1" dirty="0" smtClean="0"/>
          </a:p>
          <a:p>
            <a:pPr algn="ctr"/>
            <a:endParaRPr lang="id-ID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4800600"/>
            <a:ext cx="28194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id-ID" sz="2400" b="1" dirty="0" smtClean="0"/>
          </a:p>
          <a:p>
            <a:pPr algn="ctr"/>
            <a:r>
              <a:rPr lang="id-ID" sz="2400" b="1" dirty="0" smtClean="0"/>
              <a:t>Kerjakan dan Selesaikan Skripsi </a:t>
            </a:r>
          </a:p>
          <a:p>
            <a:pPr algn="ctr"/>
            <a:endParaRPr lang="id-ID" sz="2400" b="1" dirty="0"/>
          </a:p>
        </p:txBody>
      </p:sp>
      <p:sp>
        <p:nvSpPr>
          <p:cNvPr id="20" name="Right Arrow 19"/>
          <p:cNvSpPr/>
          <p:nvPr/>
        </p:nvSpPr>
        <p:spPr>
          <a:xfrm>
            <a:off x="3733800" y="685800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 rot="5400000">
            <a:off x="6696908" y="1685092"/>
            <a:ext cx="550783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 rot="10800000">
            <a:off x="3810000" y="3064996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ight Arrow 23"/>
          <p:cNvSpPr/>
          <p:nvPr/>
        </p:nvSpPr>
        <p:spPr>
          <a:xfrm>
            <a:off x="3810000" y="5342452"/>
            <a:ext cx="1524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25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Apa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itu</a:t>
            </a:r>
            <a:r>
              <a:rPr lang="en-US" sz="5400" b="1" dirty="0" smtClean="0"/>
              <a:t> SKRIPSI?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Skripsi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semester </a:t>
            </a:r>
            <a:r>
              <a:rPr lang="en-US" sz="2800" dirty="0" err="1" smtClean="0"/>
              <a:t>akhir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Kenapa</a:t>
            </a:r>
            <a:r>
              <a:rPr lang="en-US" sz="2800" dirty="0" smtClean="0"/>
              <a:t> Semester </a:t>
            </a:r>
            <a:r>
              <a:rPr lang="en-US" sz="2800" dirty="0" err="1" smtClean="0"/>
              <a:t>Akhir</a:t>
            </a:r>
            <a:r>
              <a:rPr lang="en-US" sz="2800" dirty="0" smtClean="0"/>
              <a:t>?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menyelesaikan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umum</a:t>
            </a:r>
            <a:r>
              <a:rPr lang="en-US" sz="2800" dirty="0" smtClean="0"/>
              <a:t>, </a:t>
            </a:r>
            <a:r>
              <a:rPr lang="en-US" sz="2800" dirty="0" err="1" smtClean="0"/>
              <a:t>dasar</a:t>
            </a:r>
            <a:r>
              <a:rPr lang="en-US" sz="2800" dirty="0" smtClean="0"/>
              <a:t>, </a:t>
            </a:r>
            <a:r>
              <a:rPr lang="en-US" sz="2800" dirty="0" err="1" smtClean="0"/>
              <a:t>peminatan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Di Prodi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UMBY: Semester 8,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diambil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Semester 7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syarat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transfer </a:t>
            </a:r>
            <a:r>
              <a:rPr lang="en-US" sz="2800" dirty="0" err="1" smtClean="0"/>
              <a:t>disesuaikan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konversi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err="1" smtClean="0"/>
              <a:t>Siapa</a:t>
            </a:r>
            <a:r>
              <a:rPr lang="en-US" sz="4800" b="1" dirty="0" smtClean="0"/>
              <a:t> yang </a:t>
            </a:r>
            <a:r>
              <a:rPr lang="en-US" sz="4800" b="1" dirty="0" err="1" smtClean="0"/>
              <a:t>terlibat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dalam</a:t>
            </a:r>
            <a:r>
              <a:rPr lang="en-US" sz="4800" b="1" dirty="0"/>
              <a:t/>
            </a:r>
            <a:br>
              <a:rPr lang="en-US" sz="4800" b="1" dirty="0"/>
            </a:br>
            <a:r>
              <a:rPr lang="en-US" sz="4800" b="1" dirty="0" err="1" smtClean="0"/>
              <a:t>Penyusunan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Skripsi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9799"/>
            <a:ext cx="7886700" cy="3967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: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en-US" sz="2800" dirty="0" smtClean="0"/>
              <a:t> (</a:t>
            </a:r>
            <a:r>
              <a:rPr lang="en-US" sz="2800" dirty="0" err="1" smtClean="0"/>
              <a:t>penyusun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Pembimbing</a:t>
            </a:r>
            <a:r>
              <a:rPr lang="en-US" sz="2800" dirty="0" smtClean="0"/>
              <a:t>: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coach, </a:t>
            </a:r>
            <a:r>
              <a:rPr lang="en-US" sz="2800" dirty="0" err="1" smtClean="0"/>
              <a:t>fasilitator</a:t>
            </a:r>
            <a:r>
              <a:rPr lang="en-US" sz="2800" dirty="0" smtClean="0"/>
              <a:t>, motivator</a:t>
            </a:r>
          </a:p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Penguji</a:t>
            </a:r>
            <a:r>
              <a:rPr lang="en-US" sz="2800" dirty="0" smtClean="0"/>
              <a:t>: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penguji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mengkonfirmasi</a:t>
            </a:r>
            <a:r>
              <a:rPr lang="en-US" sz="2800" dirty="0" smtClean="0"/>
              <a:t> </a:t>
            </a:r>
            <a:r>
              <a:rPr lang="en-US" sz="2800" dirty="0" err="1" smtClean="0"/>
              <a:t>skripsi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endParaRPr lang="en-US" sz="2800" dirty="0" smtClean="0"/>
          </a:p>
          <a:p>
            <a:r>
              <a:rPr lang="en-US" sz="2800" dirty="0" err="1" smtClean="0"/>
              <a:t>Tendik</a:t>
            </a:r>
            <a:r>
              <a:rPr lang="en-US" sz="2800" dirty="0" smtClean="0"/>
              <a:t>: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admin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memperlancar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7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514"/>
            <a:ext cx="8229600" cy="92528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Penting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Dipahami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Mahasiswa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1" y="1447800"/>
            <a:ext cx="4724400" cy="1066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DOSEN PEMBIMBING </a:t>
            </a:r>
            <a:r>
              <a:rPr lang="en-US" dirty="0" err="1" smtClean="0"/>
              <a:t>adalah</a:t>
            </a: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COACH, TRAINER, FASILITATOR, MOTIVATOR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810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86" y="1284514"/>
            <a:ext cx="3799114" cy="1230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/>
              <a:t>DOSEN PEMBIMBING </a:t>
            </a:r>
            <a:r>
              <a:rPr lang="en-US" dirty="0" err="1" smtClean="0"/>
              <a:t>bukan</a:t>
            </a:r>
            <a:r>
              <a:rPr lang="en-US" dirty="0" smtClean="0"/>
              <a:t> DEWA DEWI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251460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09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1" y="1284514"/>
            <a:ext cx="4724400" cy="1230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Kumpul</a:t>
            </a:r>
            <a:r>
              <a:rPr lang="en-US" dirty="0" smtClean="0"/>
              <a:t> </a:t>
            </a:r>
            <a:r>
              <a:rPr lang="en-US" dirty="0" err="1" smtClean="0"/>
              <a:t>skripsi</a:t>
            </a:r>
            <a:r>
              <a:rPr lang="en-US" dirty="0" smtClean="0"/>
              <a:t> </a:t>
            </a:r>
            <a:r>
              <a:rPr lang="en-US" dirty="0" err="1" smtClean="0"/>
              <a:t>Senin</a:t>
            </a:r>
            <a:r>
              <a:rPr lang="en-US" dirty="0" smtClean="0"/>
              <a:t> </a:t>
            </a:r>
            <a:r>
              <a:rPr lang="en-US" dirty="0" err="1" smtClean="0"/>
              <a:t>pagi</a:t>
            </a:r>
            <a:r>
              <a:rPr lang="en-US" dirty="0" smtClean="0"/>
              <a:t>, </a:t>
            </a:r>
            <a:r>
              <a:rPr lang="en-US" dirty="0" err="1" smtClean="0"/>
              <a:t>Selasa</a:t>
            </a:r>
            <a:r>
              <a:rPr lang="en-US" dirty="0" smtClean="0"/>
              <a:t> </a:t>
            </a:r>
            <a:r>
              <a:rPr lang="en-US" dirty="0" err="1" smtClean="0"/>
              <a:t>siang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tanya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Dosbing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dikoreksi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? 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86" y="1284514"/>
            <a:ext cx="3799114" cy="12300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/>
              <a:t>Udah</a:t>
            </a:r>
            <a:r>
              <a:rPr lang="en-US" dirty="0" smtClean="0"/>
              <a:t> </a:t>
            </a:r>
            <a:r>
              <a:rPr lang="en-US" dirty="0" err="1" smtClean="0"/>
              <a:t>kumpul</a:t>
            </a:r>
            <a:r>
              <a:rPr lang="en-US" dirty="0" smtClean="0"/>
              <a:t> </a:t>
            </a:r>
            <a:r>
              <a:rPr lang="id-ID" dirty="0" smtClean="0"/>
              <a:t>seadanya</a:t>
            </a:r>
            <a:r>
              <a:rPr lang="en-US" dirty="0" smtClean="0"/>
              <a:t>, </a:t>
            </a:r>
            <a:r>
              <a:rPr lang="en-US" dirty="0" err="1" smtClean="0"/>
              <a:t>ntar</a:t>
            </a:r>
            <a:r>
              <a:rPr lang="en-US" dirty="0" smtClean="0"/>
              <a:t> </a:t>
            </a:r>
            <a:r>
              <a:rPr lang="en-US" dirty="0" err="1" smtClean="0"/>
              <a:t>biar</a:t>
            </a:r>
            <a:r>
              <a:rPr lang="en-US" dirty="0" smtClean="0"/>
              <a:t> </a:t>
            </a:r>
            <a:r>
              <a:rPr lang="en-US" dirty="0" err="1" smtClean="0"/>
              <a:t>Dosbing</a:t>
            </a:r>
            <a:r>
              <a:rPr lang="en-US" dirty="0" smtClean="0"/>
              <a:t> yang </a:t>
            </a:r>
            <a:r>
              <a:rPr lang="en-US" dirty="0" err="1" smtClean="0"/>
              <a:t>koreksi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790825"/>
            <a:ext cx="411045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719387"/>
            <a:ext cx="4324351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300" y="300403"/>
            <a:ext cx="205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Dont’s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137081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603</Words>
  <Application>Microsoft Office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PEMBEKALAN SKRIPSI  PRODI MANAJEMEN  Kamis, 17 Maret 2022</vt:lpstr>
      <vt:lpstr>PowerPoint Presentation</vt:lpstr>
      <vt:lpstr>Panik ga panik ga? ya paniklah... </vt:lpstr>
      <vt:lpstr>PowerPoint Presentation</vt:lpstr>
      <vt:lpstr>PowerPoint Presentation</vt:lpstr>
      <vt:lpstr>Apa itu SKRIPSI?</vt:lpstr>
      <vt:lpstr>Siapa yang terlibat dalam Penyusunan Skripsi?</vt:lpstr>
      <vt:lpstr>Penting Untuk Dipahami Mahasiswa</vt:lpstr>
      <vt:lpstr>PowerPoint Presentation</vt:lpstr>
      <vt:lpstr>Dosbing kamu gimana? Dosbing ku ga enak!</vt:lpstr>
      <vt:lpstr>PowerPoint Presentation</vt:lpstr>
      <vt:lpstr>PowerPoint Presentation</vt:lpstr>
      <vt:lpstr>Apa yang harus dilakukan Mahasiswa?</vt:lpstr>
      <vt:lpstr>Apa yang harus dilakukan Mahasiswa?</vt:lpstr>
      <vt:lpstr>Aturan Tidak Tertulis</vt:lpstr>
      <vt:lpstr>PowerPoint Presentation</vt:lpstr>
      <vt:lpstr>PEDOMAN SKRIPSI  PRODI MANAJEMEN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PEMBEKALAN SKRIPSI  PRODI MANAJEMEN 8 Oktober 2020</dc:title>
  <dc:creator>win7</dc:creator>
  <cp:lastModifiedBy>HP</cp:lastModifiedBy>
  <cp:revision>54</cp:revision>
  <dcterms:created xsi:type="dcterms:W3CDTF">2020-10-08T03:54:22Z</dcterms:created>
  <dcterms:modified xsi:type="dcterms:W3CDTF">2022-03-17T07:38:09Z</dcterms:modified>
</cp:coreProperties>
</file>