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8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7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4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7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4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5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6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9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6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86F8B-CCE9-4FBC-A59A-9AEB22CEDD14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3A9E-C10A-47DE-BEC0-1A5BC423A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43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anajemen@mercubuana-yogya.ac.i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/>
              <a:t>Magang</a:t>
            </a:r>
            <a:r>
              <a:rPr lang="en-US" sz="5400" b="1" dirty="0" smtClean="0"/>
              <a:t>/KKL </a:t>
            </a:r>
            <a:r>
              <a:rPr lang="en-US" sz="5400" b="1" dirty="0" err="1" smtClean="0">
                <a:solidFill>
                  <a:srgbClr val="FF0000"/>
                </a:solidFill>
              </a:rPr>
              <a:t>Tanggap</a:t>
            </a:r>
            <a:r>
              <a:rPr lang="en-US" sz="5400" b="1" dirty="0" smtClean="0">
                <a:solidFill>
                  <a:srgbClr val="FF0000"/>
                </a:solidFill>
              </a:rPr>
              <a:t> Covid-19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  <a:p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Mercu</a:t>
            </a:r>
            <a:r>
              <a:rPr lang="en-US" dirty="0" smtClean="0"/>
              <a:t> </a:t>
            </a:r>
            <a:r>
              <a:rPr lang="en-US" dirty="0" err="1" smtClean="0"/>
              <a:t>Buana</a:t>
            </a:r>
            <a:r>
              <a:rPr lang="en-US" dirty="0" smtClean="0"/>
              <a:t> Yogyakarta</a:t>
            </a:r>
          </a:p>
          <a:p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812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Penilaian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dilakukan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oleh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Dosen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Pembimbing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mempertimbangkan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Kinerja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kontribusi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kemanfaatan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pelaksanaan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selama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bulan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Kualitas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artikel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laporan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Hasil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penilaian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dari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lokasi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lokasi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diminta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memberikan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penilaian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kepada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mahasiswa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grade: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Sangat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Memuaskan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Memuaskan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Kurang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Memuaskan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NIlai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akhir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berupa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huruf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sesuai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ketentuan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Universitas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Penilaian</a:t>
            </a:r>
          </a:p>
        </p:txBody>
      </p:sp>
    </p:spTree>
    <p:extLst>
      <p:ext uri="{BB962C8B-B14F-4D97-AF65-F5344CB8AC3E}">
        <p14:creationId xmlns:p14="http://schemas.microsoft.com/office/powerpoint/2010/main" val="304750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Program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Studi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Manajemen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UMBY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adalah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untuk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menghasilkan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sarjana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yang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unggul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bidang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pemasaran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Usaha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Mikro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Kecil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Menengah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(UMKM),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profesional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berjiwa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wirausaha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berwawasan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global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pada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tahun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2029.</a:t>
            </a: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tersebut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diterjemahkan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dalam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kurikulum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berbasis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Kerangka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Kualifikasi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Nasional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Indonesia (KKNI)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kegiatan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Tri Dharma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Perguruan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Tinggi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Program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Studi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Manajemen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baik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pendidikan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penelitian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maupun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pengabdian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kepada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masyarakat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yang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diarahkan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pada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pemberdayaan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UMKM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koperasi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365760" indent="-365760"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Program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Studi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Manajemen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mengembangkan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model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pendidikan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berbasis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luaran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GB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outcome based education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), di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mana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setiap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kegiatan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Tri Dharma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Perguruan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Tinggi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tersebut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diarahkan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untuk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menghasilkan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luaran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spesifik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sesuai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basis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keunggulan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65760" indent="-365760">
              <a:defRPr/>
            </a:pPr>
            <a:r>
              <a:rPr lang="en-GB" dirty="0" err="1" smtClean="0">
                <a:solidFill>
                  <a:srgbClr val="FF0000"/>
                </a:solidFill>
              </a:rPr>
              <a:t>Situasi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pandemi</a:t>
            </a:r>
            <a:r>
              <a:rPr lang="en-GB" dirty="0" smtClean="0">
                <a:solidFill>
                  <a:srgbClr val="FF0000"/>
                </a:solidFill>
              </a:rPr>
              <a:t> Covid-19 </a:t>
            </a:r>
            <a:r>
              <a:rPr lang="en-GB" dirty="0" err="1" smtClean="0">
                <a:solidFill>
                  <a:srgbClr val="FF0000"/>
                </a:solidFill>
              </a:rPr>
              <a:t>memerlukan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penyesuaian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disain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pelaksanaan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magang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periode</a:t>
            </a:r>
            <a:r>
              <a:rPr lang="en-GB" dirty="0" smtClean="0">
                <a:solidFill>
                  <a:srgbClr val="FF0000"/>
                </a:solidFill>
              </a:rPr>
              <a:t> TA 2020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Dasar Pemikiran</a:t>
            </a:r>
          </a:p>
        </p:txBody>
      </p:sp>
    </p:spTree>
    <p:extLst>
      <p:ext uri="{BB962C8B-B14F-4D97-AF65-F5344CB8AC3E}">
        <p14:creationId xmlns:p14="http://schemas.microsoft.com/office/powerpoint/2010/main" val="282805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Menerapkan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pengetahuan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kecakapan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sesuai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bidang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peminatan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mahasiswa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dalam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rangka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turut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berkontribusi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membantu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pengembangan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UMKM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koperasi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terdampak</a:t>
            </a:r>
            <a:r>
              <a:rPr lang="en-GB" dirty="0" smtClean="0">
                <a:solidFill>
                  <a:srgbClr val="FF0000"/>
                </a:solidFill>
              </a:rPr>
              <a:t> Covid-19</a:t>
            </a:r>
            <a:endParaRPr lang="en-GB" dirty="0">
              <a:solidFill>
                <a:srgbClr val="FF0000"/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Mengembangkan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kemampuan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keterampilan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mahasiswa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dalam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memecahkan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permasalahan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yang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dihadapi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UMKM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koperasi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terdampak</a:t>
            </a:r>
            <a:r>
              <a:rPr lang="en-GB" dirty="0">
                <a:solidFill>
                  <a:srgbClr val="FF0000"/>
                </a:solidFill>
              </a:rPr>
              <a:t> Covid-19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Meningkatkan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pengetahuan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ketrampilan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manajemen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sesuai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bidang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peminatan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berdasarkan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pengalaman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praktis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dunia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nyata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r>
              <a:rPr lang="en-GB" dirty="0" err="1" smtClean="0">
                <a:solidFill>
                  <a:srgbClr val="FF0000"/>
                </a:solidFill>
              </a:rPr>
              <a:t>Membantu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menanggulangi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dampak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pandemi</a:t>
            </a:r>
            <a:r>
              <a:rPr lang="en-GB" dirty="0" smtClean="0">
                <a:solidFill>
                  <a:srgbClr val="FF0000"/>
                </a:solidFill>
              </a:rPr>
              <a:t> Covid-19 </a:t>
            </a:r>
            <a:r>
              <a:rPr lang="en-GB" dirty="0" err="1" smtClean="0">
                <a:solidFill>
                  <a:srgbClr val="FF0000"/>
                </a:solidFill>
              </a:rPr>
              <a:t>sesuai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kapasitas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mahasiswa</a:t>
            </a:r>
            <a:endParaRPr lang="en-GB" dirty="0">
              <a:solidFill>
                <a:srgbClr val="FF0000"/>
              </a:solidFill>
            </a:endParaRPr>
          </a:p>
          <a:p>
            <a:pPr marL="365760" indent="-365760">
              <a:defRPr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Tujuan</a:t>
            </a:r>
          </a:p>
        </p:txBody>
      </p:sp>
    </p:spTree>
    <p:extLst>
      <p:ext uri="{BB962C8B-B14F-4D97-AF65-F5344CB8AC3E}">
        <p14:creationId xmlns:p14="http://schemas.microsoft.com/office/powerpoint/2010/main" val="5840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UMKM, Usaha </a:t>
            </a:r>
            <a:r>
              <a:rPr lang="en-GB" dirty="0" err="1" smtClean="0"/>
              <a:t>Mikro</a:t>
            </a:r>
            <a:r>
              <a:rPr lang="en-GB" dirty="0" smtClean="0"/>
              <a:t> </a:t>
            </a:r>
            <a:r>
              <a:rPr lang="en-GB" dirty="0" err="1" smtClean="0"/>
              <a:t>fokus</a:t>
            </a:r>
            <a:r>
              <a:rPr lang="en-GB" dirty="0" smtClean="0"/>
              <a:t> </a:t>
            </a:r>
            <a:r>
              <a:rPr lang="en-GB" dirty="0" err="1" smtClean="0"/>
              <a:t>ke</a:t>
            </a:r>
            <a:r>
              <a:rPr lang="en-GB" dirty="0" smtClean="0"/>
              <a:t> </a:t>
            </a:r>
            <a:r>
              <a:rPr lang="en-GB" dirty="0" err="1" smtClean="0"/>
              <a:t>komunitas</a:t>
            </a:r>
            <a:r>
              <a:rPr lang="en-GB" dirty="0" smtClean="0"/>
              <a:t> (</a:t>
            </a:r>
            <a:r>
              <a:rPr lang="en-GB" dirty="0" err="1" smtClean="0"/>
              <a:t>paguyuban</a:t>
            </a:r>
            <a:r>
              <a:rPr lang="en-GB" dirty="0" smtClean="0"/>
              <a:t>/</a:t>
            </a:r>
            <a:r>
              <a:rPr lang="en-GB" dirty="0" err="1" smtClean="0"/>
              <a:t>sentra</a:t>
            </a:r>
            <a:r>
              <a:rPr lang="en-GB" dirty="0" smtClean="0"/>
              <a:t>/</a:t>
            </a:r>
            <a:r>
              <a:rPr lang="en-GB" dirty="0" err="1" smtClean="0"/>
              <a:t>klaster</a:t>
            </a:r>
            <a:r>
              <a:rPr lang="en-GB" dirty="0" smtClean="0"/>
              <a:t>), </a:t>
            </a:r>
            <a:r>
              <a:rPr lang="en-GB" dirty="0" err="1" smtClean="0"/>
              <a:t>Koperasi</a:t>
            </a:r>
            <a:r>
              <a:rPr lang="en-GB" dirty="0" smtClean="0"/>
              <a:t>, Usaha </a:t>
            </a:r>
            <a:r>
              <a:rPr lang="en-GB" dirty="0" err="1" smtClean="0"/>
              <a:t>Bersama</a:t>
            </a:r>
            <a:r>
              <a:rPr lang="en-GB" dirty="0" smtClean="0"/>
              <a:t>/</a:t>
            </a:r>
            <a:r>
              <a:rPr lang="en-GB" dirty="0" err="1" smtClean="0"/>
              <a:t>komunitas</a:t>
            </a:r>
            <a:r>
              <a:rPr lang="en-GB" dirty="0" smtClean="0"/>
              <a:t> </a:t>
            </a:r>
            <a:r>
              <a:rPr lang="en-GB" dirty="0" err="1" smtClean="0"/>
              <a:t>bisnis</a:t>
            </a:r>
            <a:r>
              <a:rPr lang="en-GB" dirty="0" smtClean="0"/>
              <a:t>, Perusahaan </a:t>
            </a:r>
            <a:r>
              <a:rPr lang="en-GB" dirty="0" err="1" smtClean="0"/>
              <a:t>komersial</a:t>
            </a:r>
            <a:r>
              <a:rPr lang="en-GB" dirty="0" smtClean="0"/>
              <a:t>, </a:t>
            </a:r>
            <a:r>
              <a:rPr lang="en-GB" dirty="0" err="1" smtClean="0"/>
              <a:t>Instansi</a:t>
            </a:r>
            <a:r>
              <a:rPr lang="en-GB" dirty="0" smtClean="0"/>
              <a:t> </a:t>
            </a:r>
            <a:r>
              <a:rPr lang="en-GB" dirty="0" err="1" smtClean="0"/>
              <a:t>pemerintahan</a:t>
            </a:r>
            <a:r>
              <a:rPr lang="en-GB" dirty="0" smtClean="0"/>
              <a:t>/public </a:t>
            </a:r>
            <a:r>
              <a:rPr lang="en-GB" dirty="0" err="1" smtClean="0">
                <a:solidFill>
                  <a:srgbClr val="FF0000"/>
                </a:solidFill>
              </a:rPr>
              <a:t>terdampak</a:t>
            </a:r>
            <a:r>
              <a:rPr lang="en-GB" dirty="0" smtClean="0">
                <a:solidFill>
                  <a:srgbClr val="FF0000"/>
                </a:solidFill>
              </a:rPr>
              <a:t> Covid-19</a:t>
            </a:r>
          </a:p>
          <a:p>
            <a:pPr eaLnBrk="1" hangingPunct="1"/>
            <a:r>
              <a:rPr lang="en-GB" dirty="0" err="1">
                <a:solidFill>
                  <a:srgbClr val="FF0000"/>
                </a:solidFill>
              </a:rPr>
              <a:t>S</a:t>
            </a:r>
            <a:r>
              <a:rPr lang="en-GB" dirty="0" err="1" smtClean="0">
                <a:solidFill>
                  <a:srgbClr val="FF0000"/>
                </a:solidFill>
              </a:rPr>
              <a:t>emua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pihak</a:t>
            </a:r>
            <a:r>
              <a:rPr lang="en-GB" dirty="0" smtClean="0">
                <a:solidFill>
                  <a:srgbClr val="FF0000"/>
                </a:solidFill>
              </a:rPr>
              <a:t> lain yang </a:t>
            </a:r>
            <a:r>
              <a:rPr lang="en-GB" dirty="0" err="1" smtClean="0">
                <a:solidFill>
                  <a:srgbClr val="FF0000"/>
                </a:solidFill>
              </a:rPr>
              <a:t>terdampak</a:t>
            </a:r>
            <a:r>
              <a:rPr lang="en-GB" dirty="0" smtClean="0">
                <a:solidFill>
                  <a:srgbClr val="FF0000"/>
                </a:solidFill>
              </a:rPr>
              <a:t> Covid-19, </a:t>
            </a:r>
            <a:r>
              <a:rPr lang="en-GB" dirty="0" err="1" smtClean="0">
                <a:solidFill>
                  <a:srgbClr val="FF0000"/>
                </a:solidFill>
              </a:rPr>
              <a:t>seperti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masyarakat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desa</a:t>
            </a:r>
            <a:r>
              <a:rPr lang="en-GB" dirty="0" smtClean="0">
                <a:solidFill>
                  <a:srgbClr val="FF0000"/>
                </a:solidFill>
              </a:rPr>
              <a:t>/</a:t>
            </a:r>
            <a:r>
              <a:rPr lang="en-GB" dirty="0" err="1" smtClean="0">
                <a:solidFill>
                  <a:srgbClr val="FF0000"/>
                </a:solidFill>
              </a:rPr>
              <a:t>kampung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tempat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tinggal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mahasiswa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tempat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kerja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mahasiswa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dsb</a:t>
            </a:r>
            <a:endParaRPr lang="en-GB" dirty="0" smtClean="0">
              <a:solidFill>
                <a:srgbClr val="FF0000"/>
              </a:solidFill>
            </a:endParaRPr>
          </a:p>
          <a:p>
            <a:pPr eaLnBrk="1" hangingPunct="1"/>
            <a:endParaRPr lang="en-GB" dirty="0" smtClean="0"/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Sasaran</a:t>
            </a:r>
          </a:p>
        </p:txBody>
      </p:sp>
    </p:spTree>
    <p:extLst>
      <p:ext uri="{BB962C8B-B14F-4D97-AF65-F5344CB8AC3E}">
        <p14:creationId xmlns:p14="http://schemas.microsoft.com/office/powerpoint/2010/main" val="846603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FF0000"/>
                </a:solidFill>
              </a:rPr>
              <a:t>File </a:t>
            </a:r>
            <a:r>
              <a:rPr lang="en-GB" dirty="0" err="1" smtClean="0"/>
              <a:t>Naskah</a:t>
            </a:r>
            <a:r>
              <a:rPr lang="en-GB" dirty="0" smtClean="0"/>
              <a:t> </a:t>
            </a:r>
            <a:r>
              <a:rPr lang="en-GB" dirty="0" err="1" smtClean="0"/>
              <a:t>buku</a:t>
            </a:r>
            <a:r>
              <a:rPr lang="en-GB" dirty="0" smtClean="0"/>
              <a:t> </a:t>
            </a:r>
            <a:r>
              <a:rPr lang="en-GB" dirty="0" err="1" smtClean="0"/>
              <a:t>sebagai</a:t>
            </a:r>
            <a:r>
              <a:rPr lang="en-GB" dirty="0" smtClean="0"/>
              <a:t> </a:t>
            </a:r>
            <a:r>
              <a:rPr lang="en-GB" dirty="0" err="1" smtClean="0"/>
              <a:t>bahan</a:t>
            </a:r>
            <a:r>
              <a:rPr lang="en-GB" dirty="0" smtClean="0"/>
              <a:t> </a:t>
            </a:r>
            <a:r>
              <a:rPr lang="en-GB" dirty="0" err="1" smtClean="0"/>
              <a:t>penerbitan</a:t>
            </a:r>
            <a:r>
              <a:rPr lang="en-GB" dirty="0" smtClean="0"/>
              <a:t> </a:t>
            </a:r>
            <a:r>
              <a:rPr lang="en-GB" dirty="0" err="1" smtClean="0"/>
              <a:t>buku</a:t>
            </a:r>
            <a:r>
              <a:rPr lang="en-GB" dirty="0" smtClean="0"/>
              <a:t> </a:t>
            </a:r>
            <a:r>
              <a:rPr lang="en-GB" dirty="0" err="1" smtClean="0"/>
              <a:t>ber</a:t>
            </a:r>
            <a:r>
              <a:rPr lang="en-GB" dirty="0" smtClean="0"/>
              <a:t>-ISBN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didaftarkan</a:t>
            </a:r>
            <a:r>
              <a:rPr lang="en-GB" dirty="0" smtClean="0"/>
              <a:t> </a:t>
            </a:r>
            <a:r>
              <a:rPr lang="en-GB" dirty="0" err="1" smtClean="0"/>
              <a:t>sebagai</a:t>
            </a:r>
            <a:r>
              <a:rPr lang="en-GB" dirty="0" smtClean="0"/>
              <a:t> </a:t>
            </a:r>
            <a:r>
              <a:rPr lang="en-GB" dirty="0" err="1" smtClean="0"/>
              <a:t>Hak</a:t>
            </a:r>
            <a:r>
              <a:rPr lang="en-GB" dirty="0" smtClean="0"/>
              <a:t> </a:t>
            </a:r>
            <a:r>
              <a:rPr lang="en-GB" dirty="0" err="1" smtClean="0"/>
              <a:t>Kekayaan</a:t>
            </a:r>
            <a:r>
              <a:rPr lang="en-GB" dirty="0" smtClean="0"/>
              <a:t> </a:t>
            </a:r>
            <a:r>
              <a:rPr lang="en-GB" dirty="0" err="1" smtClean="0"/>
              <a:t>Intelektual</a:t>
            </a:r>
            <a:r>
              <a:rPr lang="en-GB" dirty="0" smtClean="0"/>
              <a:t> (</a:t>
            </a:r>
            <a:r>
              <a:rPr lang="en-GB" dirty="0" smtClean="0"/>
              <a:t>HKI)</a:t>
            </a:r>
          </a:p>
          <a:p>
            <a:pPr eaLnBrk="1" hangingPunct="1"/>
            <a:r>
              <a:rPr lang="en-GB" dirty="0"/>
              <a:t>V</a:t>
            </a:r>
            <a:r>
              <a:rPr lang="en-GB" dirty="0" smtClean="0"/>
              <a:t>ideo </a:t>
            </a:r>
            <a:r>
              <a:rPr lang="en-GB" dirty="0" err="1" smtClean="0"/>
              <a:t>berdurasi</a:t>
            </a:r>
            <a:r>
              <a:rPr lang="en-GB" dirty="0" smtClean="0"/>
              <a:t> 5-10 </a:t>
            </a:r>
            <a:r>
              <a:rPr lang="en-GB" dirty="0" err="1" smtClean="0"/>
              <a:t>menit</a:t>
            </a:r>
            <a:r>
              <a:rPr lang="en-GB" dirty="0" smtClean="0"/>
              <a:t> </a:t>
            </a:r>
            <a:r>
              <a:rPr lang="en-GB" dirty="0" smtClean="0"/>
              <a:t>yang </a:t>
            </a:r>
            <a:r>
              <a:rPr lang="en-GB" dirty="0" err="1" smtClean="0"/>
              <a:t>sudah</a:t>
            </a:r>
            <a:r>
              <a:rPr lang="en-GB" dirty="0" smtClean="0"/>
              <a:t> </a:t>
            </a:r>
            <a:r>
              <a:rPr lang="en-GB" dirty="0" err="1" smtClean="0"/>
              <a:t>diupload</a:t>
            </a:r>
            <a:r>
              <a:rPr lang="en-GB" dirty="0" smtClean="0"/>
              <a:t> di </a:t>
            </a:r>
            <a:r>
              <a:rPr lang="en-GB" dirty="0" err="1" smtClean="0"/>
              <a:t>youtube</a:t>
            </a:r>
            <a:endParaRPr lang="en-GB" dirty="0"/>
          </a:p>
          <a:p>
            <a:pPr marL="0" indent="0" eaLnBrk="1" hangingPunct="1">
              <a:buNone/>
            </a:pPr>
            <a:endParaRPr lang="en-GB" dirty="0" smtClean="0"/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Luaran</a:t>
            </a:r>
          </a:p>
        </p:txBody>
      </p:sp>
    </p:spTree>
    <p:extLst>
      <p:ext uri="{BB962C8B-B14F-4D97-AF65-F5344CB8AC3E}">
        <p14:creationId xmlns:p14="http://schemas.microsoft.com/office/powerpoint/2010/main" val="1424213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365760" indent="-365760">
              <a:defRPr/>
            </a:pPr>
            <a:r>
              <a:rPr lang="en-GB" dirty="0" err="1" smtClean="0">
                <a:solidFill>
                  <a:srgbClr val="FF0000"/>
                </a:solidFill>
              </a:rPr>
              <a:t>Bentuk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Kegiatan</a:t>
            </a: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en-GB" dirty="0" err="1" smtClean="0">
                <a:solidFill>
                  <a:srgbClr val="FF0000"/>
                </a:solidFill>
              </a:rPr>
              <a:t>Magang</a:t>
            </a:r>
            <a:r>
              <a:rPr lang="en-GB" dirty="0" smtClean="0">
                <a:solidFill>
                  <a:srgbClr val="FF0000"/>
                </a:solidFill>
              </a:rPr>
              <a:t>/KKL </a:t>
            </a:r>
            <a:r>
              <a:rPr lang="en-GB" dirty="0" err="1" smtClean="0">
                <a:solidFill>
                  <a:srgbClr val="FF0000"/>
                </a:solidFill>
              </a:rPr>
              <a:t>tanggap</a:t>
            </a:r>
            <a:r>
              <a:rPr lang="en-GB" dirty="0" smtClean="0">
                <a:solidFill>
                  <a:srgbClr val="FF0000"/>
                </a:solidFill>
              </a:rPr>
              <a:t> Covid-19 </a:t>
            </a:r>
            <a:r>
              <a:rPr lang="en-GB" dirty="0" err="1" smtClean="0">
                <a:solidFill>
                  <a:srgbClr val="FF0000"/>
                </a:solidFill>
              </a:rPr>
              <a:t>dilakukan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secara</a:t>
            </a:r>
            <a:r>
              <a:rPr lang="en-GB" dirty="0" smtClean="0">
                <a:solidFill>
                  <a:srgbClr val="FF0000"/>
                </a:solidFill>
              </a:rPr>
              <a:t> online. </a:t>
            </a:r>
          </a:p>
          <a:p>
            <a:pPr marL="0" indent="0">
              <a:buNone/>
              <a:defRPr/>
            </a:pPr>
            <a:r>
              <a:rPr lang="en-GB" dirty="0" err="1" smtClean="0">
                <a:solidFill>
                  <a:srgbClr val="FF0000"/>
                </a:solidFill>
              </a:rPr>
              <a:t>Magang</a:t>
            </a:r>
            <a:r>
              <a:rPr lang="en-GB" dirty="0" smtClean="0">
                <a:solidFill>
                  <a:srgbClr val="FF0000"/>
                </a:solidFill>
              </a:rPr>
              <a:t>/KKL </a:t>
            </a:r>
            <a:r>
              <a:rPr lang="en-GB" dirty="0" err="1" smtClean="0">
                <a:solidFill>
                  <a:srgbClr val="FF0000"/>
                </a:solidFill>
              </a:rPr>
              <a:t>dapat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dilakukan</a:t>
            </a:r>
            <a:r>
              <a:rPr lang="en-GB" dirty="0" smtClean="0">
                <a:solidFill>
                  <a:srgbClr val="FF0000"/>
                </a:solidFill>
              </a:rPr>
              <a:t> di </a:t>
            </a:r>
            <a:r>
              <a:rPr lang="en-GB" dirty="0" err="1" smtClean="0">
                <a:solidFill>
                  <a:srgbClr val="FF0000"/>
                </a:solidFill>
              </a:rPr>
              <a:t>kampung</a:t>
            </a:r>
            <a:r>
              <a:rPr lang="en-GB" dirty="0" smtClean="0">
                <a:solidFill>
                  <a:srgbClr val="FF0000"/>
                </a:solidFill>
              </a:rPr>
              <a:t>/</a:t>
            </a:r>
            <a:r>
              <a:rPr lang="en-GB" dirty="0" err="1" smtClean="0">
                <a:solidFill>
                  <a:srgbClr val="FF0000"/>
                </a:solidFill>
              </a:rPr>
              <a:t>desa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tempat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tinggal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atau</a:t>
            </a:r>
            <a:r>
              <a:rPr lang="en-GB" dirty="0" smtClean="0">
                <a:solidFill>
                  <a:srgbClr val="FF0000"/>
                </a:solidFill>
              </a:rPr>
              <a:t> di </a:t>
            </a:r>
            <a:r>
              <a:rPr lang="en-GB" dirty="0" err="1" smtClean="0">
                <a:solidFill>
                  <a:srgbClr val="FF0000"/>
                </a:solidFill>
              </a:rPr>
              <a:t>tempat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kerja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mahasiswa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sesuai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bidang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peminatan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keilmuan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kebutuhan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terkait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tanggap</a:t>
            </a:r>
            <a:r>
              <a:rPr lang="en-GB" dirty="0" smtClean="0">
                <a:solidFill>
                  <a:srgbClr val="FF0000"/>
                </a:solidFill>
              </a:rPr>
              <a:t> Covid-19, </a:t>
            </a:r>
            <a:r>
              <a:rPr lang="en-GB" dirty="0" err="1" smtClean="0">
                <a:solidFill>
                  <a:srgbClr val="FF0000"/>
                </a:solidFill>
              </a:rPr>
              <a:t>dan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diwajibkan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mematuhi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protokol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kesehatan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Pemerintah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pPr marL="365760" indent="-365760">
              <a:defRPr/>
            </a:pPr>
            <a:r>
              <a:rPr lang="en-GB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Penentuan</a:t>
            </a:r>
            <a:r>
              <a:rPr lang="en-GB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lokasi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Lokasi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disesuaikan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kriteria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sasaran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tanggap</a:t>
            </a:r>
            <a:r>
              <a:rPr lang="en-GB" dirty="0" smtClean="0">
                <a:solidFill>
                  <a:srgbClr val="FF0000"/>
                </a:solidFill>
              </a:rPr>
              <a:t> Covid-19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bidang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peminatan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mahasiswa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ditetapkan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bersama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melalui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konsultasi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Dosen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Pembimbing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365760" indent="-365760"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GB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Jangka</a:t>
            </a:r>
            <a:r>
              <a:rPr lang="en-GB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waktu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dilaksanakan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selama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 (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satu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bulan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sekurang-kurangnya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25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hari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efektif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menjalankan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pekerjaan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kegiatan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untuk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lokasi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65760" indent="-365760">
              <a:defRPr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Metode pelaksanaan</a:t>
            </a:r>
          </a:p>
        </p:txBody>
      </p:sp>
    </p:spTree>
    <p:extLst>
      <p:ext uri="{BB962C8B-B14F-4D97-AF65-F5344CB8AC3E}">
        <p14:creationId xmlns:p14="http://schemas.microsoft.com/office/powerpoint/2010/main" val="298693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8988" y="1506828"/>
            <a:ext cx="8578850" cy="5022761"/>
          </a:xfrm>
        </p:spPr>
        <p:txBody>
          <a:bodyPr rtlCol="0"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Pelaksanaan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berdasarkan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kebutuhan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permasalahan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prioritas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terkait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dampak</a:t>
            </a:r>
            <a:r>
              <a:rPr lang="en-GB" dirty="0" smtClean="0">
                <a:solidFill>
                  <a:srgbClr val="FF0000"/>
                </a:solidFill>
              </a:rPr>
              <a:t> Covid-19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yang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dipecahkan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lokasi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disesuaikan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kecakapan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bidang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peminatan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mahasiswa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Tahapan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Observasi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lokasi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secara</a:t>
            </a:r>
            <a:r>
              <a:rPr lang="en-GB" dirty="0" smtClean="0">
                <a:solidFill>
                  <a:srgbClr val="FF0000"/>
                </a:solidFill>
              </a:rPr>
              <a:t> online</a:t>
            </a:r>
            <a:endParaRPr lang="en-GB" dirty="0" smtClean="0">
              <a:solidFill>
                <a:srgbClr val="FF0000"/>
              </a:solidFill>
            </a:endParaRPr>
          </a:p>
          <a:p>
            <a:pPr marL="365760" indent="-365760">
              <a:defRPr/>
            </a:pP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Penyepakatan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lokasi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Dosen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Pembimbing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secara</a:t>
            </a:r>
            <a:r>
              <a:rPr lang="en-GB" dirty="0" smtClean="0">
                <a:solidFill>
                  <a:srgbClr val="FF0000"/>
                </a:solidFill>
              </a:rPr>
              <a:t> online</a:t>
            </a:r>
            <a:endParaRPr lang="en-GB" dirty="0">
              <a:solidFill>
                <a:srgbClr val="FF0000"/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Pengajuan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surat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permohonan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lokasi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ditandatangan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Dosen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Pembimbing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en-GB" dirty="0" err="1" smtClean="0">
                <a:solidFill>
                  <a:srgbClr val="FF0000"/>
                </a:solidFill>
              </a:rPr>
              <a:t>melalui</a:t>
            </a:r>
            <a:r>
              <a:rPr lang="en-GB" dirty="0" smtClean="0">
                <a:solidFill>
                  <a:srgbClr val="FF0000"/>
                </a:solidFill>
              </a:rPr>
              <a:t> media online</a:t>
            </a:r>
            <a:endParaRPr lang="en-GB" dirty="0">
              <a:solidFill>
                <a:srgbClr val="FF0000"/>
              </a:solidFill>
            </a:endParaRPr>
          </a:p>
          <a:p>
            <a:pPr marL="365760" indent="-365760">
              <a:defRPr/>
            </a:pP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Perencanaan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kerja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penyepakatan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program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kerja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wajib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konsultasi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Dosen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Pembimbing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en-GB" dirty="0" err="1" smtClean="0">
                <a:solidFill>
                  <a:srgbClr val="FF0000"/>
                </a:solidFill>
              </a:rPr>
              <a:t>secara</a:t>
            </a:r>
            <a:r>
              <a:rPr lang="en-GB" dirty="0" smtClean="0">
                <a:solidFill>
                  <a:srgbClr val="FF0000"/>
                </a:solidFill>
              </a:rPr>
              <a:t> online</a:t>
            </a:r>
            <a:endParaRPr lang="en-GB" dirty="0">
              <a:solidFill>
                <a:srgbClr val="FF0000"/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Pelaksanaan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program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kerja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secara</a:t>
            </a:r>
            <a:r>
              <a:rPr lang="en-GB" dirty="0" smtClean="0">
                <a:solidFill>
                  <a:srgbClr val="FF0000"/>
                </a:solidFill>
              </a:rPr>
              <a:t> online</a:t>
            </a:r>
            <a:endParaRPr lang="en-GB" dirty="0">
              <a:solidFill>
                <a:srgbClr val="FF0000"/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Evaluasi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penyusunan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artikel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laporan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wajib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konsultasi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Dosen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Pembimbing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en-GB" dirty="0" err="1" smtClean="0">
                <a:solidFill>
                  <a:srgbClr val="FF0000"/>
                </a:solidFill>
              </a:rPr>
              <a:t>secara</a:t>
            </a:r>
            <a:r>
              <a:rPr lang="en-GB" dirty="0" smtClean="0">
                <a:solidFill>
                  <a:srgbClr val="FF0000"/>
                </a:solidFill>
              </a:rPr>
              <a:t> online</a:t>
            </a:r>
            <a:endParaRPr lang="en-GB" dirty="0">
              <a:solidFill>
                <a:srgbClr val="FF0000"/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Pengumpulan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artikel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laporan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melalui</a:t>
            </a:r>
            <a:r>
              <a:rPr lang="en-GB" dirty="0" smtClean="0">
                <a:solidFill>
                  <a:srgbClr val="FF0000"/>
                </a:solidFill>
              </a:rPr>
              <a:t> media online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 smtClean="0"/>
              <a:t>Teknis</a:t>
            </a:r>
            <a:r>
              <a:rPr lang="en-GB" dirty="0" smtClean="0"/>
              <a:t> </a:t>
            </a:r>
            <a:r>
              <a:rPr lang="en-GB" dirty="0" err="1" smtClean="0"/>
              <a:t>Pelaksanaan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Magang</a:t>
            </a:r>
            <a:r>
              <a:rPr lang="en-GB" dirty="0" smtClean="0">
                <a:solidFill>
                  <a:srgbClr val="FF0000"/>
                </a:solidFill>
              </a:rPr>
              <a:t>/KKL Online</a:t>
            </a:r>
            <a:endParaRPr lang="en-GB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92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Laporan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disusun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dalam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bentuk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artikel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naratif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cerita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yang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dikompilasi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diterbitkan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menjadi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buku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Jumlah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halaman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artikel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minimal 15 </a:t>
            </a:r>
            <a:r>
              <a:rPr lang="en-GB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halaman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(di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luar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cover,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pengesahan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daftar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pustaka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jenis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huruf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Times New Roman, font 12,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spasi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1,5</a:t>
            </a: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Artikel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laporan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dikumpul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dalam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bentuk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softcopy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dikirim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melalui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email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alamat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manajemen@mercubuana-yogya.ac.id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dilampirkan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link video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youtube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  <a:defRPr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Pelaporan</a:t>
            </a:r>
          </a:p>
        </p:txBody>
      </p:sp>
    </p:spTree>
    <p:extLst>
      <p:ext uri="{BB962C8B-B14F-4D97-AF65-F5344CB8AC3E}">
        <p14:creationId xmlns:p14="http://schemas.microsoft.com/office/powerpoint/2010/main" val="365820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2314" y="1690689"/>
            <a:ext cx="8434387" cy="5367338"/>
          </a:xfrm>
        </p:spPr>
        <p:txBody>
          <a:bodyPr rtlCol="0"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Sistematika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file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artikel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laporan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sekurang-kurangnya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adalah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sebagai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berikut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365760" indent="-365760"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Cover: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Judul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Nama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Penulis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(cover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dibuat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menarik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</a:t>
            </a:r>
            <a:r>
              <a:rPr lang="en-GB" dirty="0" err="1" smtClean="0">
                <a:solidFill>
                  <a:srgbClr val="FF0000"/>
                </a:solidFill>
              </a:rPr>
              <a:t>Nama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Dosen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Pembimbing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dan</a:t>
            </a:r>
            <a:r>
              <a:rPr lang="en-GB" dirty="0" smtClean="0">
                <a:solidFill>
                  <a:srgbClr val="FF0000"/>
                </a:solidFill>
              </a:rPr>
              <a:t> Logo UMBY</a:t>
            </a:r>
            <a:endParaRPr lang="en-GB" dirty="0">
              <a:solidFill>
                <a:srgbClr val="FF0000"/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Pengesahan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GB" dirty="0" smtClean="0">
                <a:solidFill>
                  <a:srgbClr val="FF0000"/>
                </a:solidFill>
              </a:rPr>
              <a:t>screenshot ACC </a:t>
            </a:r>
            <a:r>
              <a:rPr lang="en-GB" dirty="0" err="1" smtClean="0">
                <a:solidFill>
                  <a:srgbClr val="FF0000"/>
                </a:solidFill>
              </a:rPr>
              <a:t>laporan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atau</a:t>
            </a:r>
            <a:r>
              <a:rPr lang="en-GB" dirty="0" smtClean="0">
                <a:solidFill>
                  <a:srgbClr val="FF0000"/>
                </a:solidFill>
              </a:rPr>
              <a:t> scan </a:t>
            </a:r>
            <a:r>
              <a:rPr lang="en-GB" dirty="0" err="1" smtClean="0">
                <a:solidFill>
                  <a:srgbClr val="FF0000"/>
                </a:solidFill>
              </a:rPr>
              <a:t>tanda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tangan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Dosen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Pembimbing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Magang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endParaRPr lang="en-GB" dirty="0">
              <a:solidFill>
                <a:srgbClr val="FF0000"/>
              </a:solidFill>
            </a:endParaRPr>
          </a:p>
          <a:p>
            <a:pPr marL="365760" indent="-365760"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Sub-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judul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1: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Keadaan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Permasalahan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lokasi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pasca</a:t>
            </a:r>
            <a:r>
              <a:rPr lang="en-GB" dirty="0" smtClean="0">
                <a:solidFill>
                  <a:srgbClr val="FF0000"/>
                </a:solidFill>
              </a:rPr>
              <a:t> Covid-19</a:t>
            </a:r>
            <a:endParaRPr lang="en-GB" dirty="0">
              <a:solidFill>
                <a:srgbClr val="FF0000"/>
              </a:solidFill>
            </a:endParaRPr>
          </a:p>
          <a:p>
            <a:pPr marL="365760" indent="-365760"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Sub-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Judul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2: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Aktivitas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solutif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keilmuan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dalam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Sub-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Judul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3: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Perubahan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yang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sudah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dihasilkan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Sub-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judul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4: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Evaluasi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pelajaran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berharga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GB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lesson learned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marL="365760" indent="-365760"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Sub-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judul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5: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Rekomendasi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pengembangan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depan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Daftar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pustaka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Dokumentasi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foto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Lampiran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GB" dirty="0" smtClean="0">
                <a:solidFill>
                  <a:srgbClr val="FF0000"/>
                </a:solidFill>
              </a:rPr>
              <a:t>File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Surat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Keterangan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melaksanakan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hasil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penilaian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dari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lokasi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magang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>
              <a:defRPr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 smtClean="0"/>
              <a:t>Sistematika</a:t>
            </a:r>
            <a:r>
              <a:rPr lang="en-GB" dirty="0" smtClean="0"/>
              <a:t> </a:t>
            </a:r>
            <a:r>
              <a:rPr lang="en-GB" dirty="0" err="1" smtClean="0"/>
              <a:t>Penulisan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32137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654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Magang/KKL Tanggap Covid-19</vt:lpstr>
      <vt:lpstr>Dasar Pemikiran</vt:lpstr>
      <vt:lpstr>Tujuan</vt:lpstr>
      <vt:lpstr>Sasaran</vt:lpstr>
      <vt:lpstr>Luaran</vt:lpstr>
      <vt:lpstr>Metode pelaksanaan</vt:lpstr>
      <vt:lpstr>Teknis Pelaksanaan Magang/KKL Online</vt:lpstr>
      <vt:lpstr>Pelaporan</vt:lpstr>
      <vt:lpstr>Sistematika Penulisan</vt:lpstr>
      <vt:lpstr>Penilaian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Magang/KKL Tanggap Covid-19</dc:title>
  <dc:creator>Windows User</dc:creator>
  <cp:lastModifiedBy>Windows User</cp:lastModifiedBy>
  <cp:revision>19</cp:revision>
  <dcterms:created xsi:type="dcterms:W3CDTF">2020-05-12T03:16:00Z</dcterms:created>
  <dcterms:modified xsi:type="dcterms:W3CDTF">2020-05-12T03:51:40Z</dcterms:modified>
</cp:coreProperties>
</file>